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59" r:id="rId6"/>
    <p:sldId id="260" r:id="rId7"/>
    <p:sldId id="268" r:id="rId8"/>
    <p:sldId id="261" r:id="rId9"/>
    <p:sldId id="263" r:id="rId10"/>
    <p:sldId id="269" r:id="rId11"/>
    <p:sldId id="264" r:id="rId12"/>
    <p:sldId id="270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AE3EC-E482-4087-AAE6-D5D986AD1FEB}" type="datetimeFigureOut">
              <a:rPr lang="ru-RU" smtClean="0"/>
              <a:pPr/>
              <a:t>15.07.2016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03F9A-CAC7-4DC0-AB3B-7523DFCD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4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03F9A-CAC7-4DC0-AB3B-7523DFCD5C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6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Федеральный</a:t>
            </a:r>
            <a:r>
              <a:rPr lang="ru-RU" baseline="0" dirty="0" smtClean="0"/>
              <a:t> государственный образовательный стандарт ДО определяет следующие требования к материально-техническим условиям реализации основной образовательной программы дошкольного образования: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03F9A-CAC7-4DC0-AB3B-7523DFCD5C3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1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dirty="0" smtClean="0">
                <a:latin typeface="Times New Roman" pitchFamily="18" charset="0"/>
                <a:cs typeface="Times New Roman" pitchFamily="18" charset="0"/>
              </a:rPr>
              <a:t>ФГОС ДО определяет следующие требования к финансовым условиям реализации основной образовательной программы дошкольного образования: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03F9A-CAC7-4DC0-AB3B-7523DFCD5C3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4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924800" cy="4191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endParaRPr lang="ru-RU" sz="1600" b="1" spc="49" dirty="0" smtClean="0">
              <a:ln w="11430"/>
              <a:solidFill>
                <a:srgbClr val="0066CC"/>
              </a:solidFill>
              <a:latin typeface="Monotype Corsiva" pitchFamily="66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3600" b="1" spc="49" dirty="0" smtClean="0">
                <a:ln w="11430"/>
                <a:solidFill>
                  <a:srgbClr val="C00000"/>
                </a:solidFill>
                <a:latin typeface="Monotype Corsiva" pitchFamily="66" charset="0"/>
              </a:rPr>
              <a:t> Отчет по итогам работы кустового методического объединения  северного куста за 2015-2016 учебный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КМО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890356" cy="2514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4267200" cy="266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14497"/>
            <a:ext cx="3733800" cy="2391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314497"/>
            <a:ext cx="4343400" cy="23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КМО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заседание прошло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ольшетурышском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детском саду.</a:t>
            </a: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Смотрели сюжетно-ролевые игры: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с мишкой» младшая группа, воспитатель 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Григорьевна.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«Зоопарк» – средняя группа, воспитатель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Чухарева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Витальевна.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Тренинг: «Вся наша жизнь игра»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Ознакомились с рабочими программами, привезенными воспитателями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1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КМО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3965171" cy="27141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599"/>
            <a:ext cx="4038600" cy="2714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43400"/>
            <a:ext cx="4114801" cy="2362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66704"/>
            <a:ext cx="4495800" cy="23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2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заседание прошло на базе Новосельского детского сада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Дет.Сад Новосельский\Desktop\SDC108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1138"/>
            <a:ext cx="518160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57800" y="1905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570038"/>
            <a:ext cx="3276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анализ рабочих программ педагогов и ООП ДО на соответствие требований к структуре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7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в рабочей программе части, формируемой участниками образовательных отношений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ООП ДО и рабочих программ педагогов (модульный принцип построения)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публичного отчета заведующей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отчета воспитателя за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деятельность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9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конкурсы: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педагога и семьи 2016», «Лучший сценарий месяца» - Копытова Любовь Александровна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Нижнеиргинский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сад.</a:t>
            </a:r>
          </a:p>
          <a:p>
            <a:pPr marL="109728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года: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Татьяна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Евгеньвна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Чатлыковский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сад.</a:t>
            </a:r>
          </a:p>
          <a:p>
            <a:pPr marL="109728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уровне: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«Зимняя фантазия» - заняли 3 место Новосельский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Кошаевский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детские сады.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Фестивале творчества работников образования «Грани таланта»  - Федорова Галина Леонидовна, Новосельский детский сад, номинация «Золотые ручки».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25908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Нижнеиргинский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Новосельский детский сад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Чатлыковскимй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Большетурышский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КМО северного куста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ln w="57150">
            <a:noFill/>
          </a:ln>
        </p:spPr>
        <p:txBody>
          <a:bodyPr>
            <a:normAutofit/>
          </a:bodyPr>
          <a:lstStyle/>
          <a:p>
            <a:pPr marL="109728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Содействовать росту профессионального мастерства педагогов, развитие их творческого потенциала.</a:t>
            </a:r>
          </a:p>
          <a:p>
            <a:pPr marL="109728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Методическое сопровождение педагогов по корректировке рабочих программ в соответствии с ФГОС ДО.</a:t>
            </a:r>
          </a:p>
          <a:p>
            <a:pPr marL="109728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Совершенствование педагогического мастерства на основе обобщения и распространения педагогического опыта воспитателей по организации игровой деятельности детей.</a:t>
            </a:r>
          </a:p>
          <a:p>
            <a:pPr marL="109728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Повышать методический уровень педагогов по организации игровой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Цель, задачи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  <a:ln>
            <a:noFill/>
            <a:prstDash val="solid"/>
          </a:ln>
        </p:spPr>
        <p:txBody>
          <a:bodyPr>
            <a:noAutofit/>
          </a:bodyPr>
          <a:lstStyle/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КМО была организована на основании Положения о сетевом взаимодействии кустовых методических объединений педагогических работников дошкольных образовательных учреждений МО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район.</a:t>
            </a: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План работы составлен в соответствии с обще темой РМО «Игра ка средство образовательной деятельности в условиях реализации ФГОС ДО».</a:t>
            </a: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Всего участников КМО – 16 педагогов</a:t>
            </a: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Молодых педагогов – 1/5,3%</a:t>
            </a: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 высшим образованием – 2/10,5%</a:t>
            </a: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 средним профессиональным образованием – 16/84,2%</a:t>
            </a: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Без педагогического образования – 2/10,5% </a:t>
            </a: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 первой квалификационной категорией – 7/43,8%</a:t>
            </a: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Соответствие занимаемой должности – 9 /56,2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КМО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Autofit/>
          </a:bodyPr>
          <a:lstStyle/>
          <a:p>
            <a:pPr marL="109728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Всего проведено 4 заседания</a:t>
            </a:r>
          </a:p>
          <a:p>
            <a:pPr marL="109728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Процент посещения КМО педагогами – 68,8%/в среднем 11 педагогов.</a:t>
            </a:r>
          </a:p>
          <a:p>
            <a:pPr marL="109728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проведения заседаний КМО: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игровой деятельности с детьми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Презентации из опыта работы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Деловые игры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группах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КМО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1328"/>
            <a:ext cx="8382000" cy="5148072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заседание прошло 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Нижнеиргинском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детском саду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заседания: «Корректировка рабочих программ по модульному принципу и обсуждение плана работы КМО на 2015-2016 учебный год»: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воспитателя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Нижнеиргинского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сада, Суздальцевой Людмилы Ефимовны, на первую квалификационную категорию. Людмила Ефимовна представила презентацию аналитического отчета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на тему: «Активизация речи у детей третьего года жизни посредством развития мелкой моторики рук».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корректировке рабочих программ педагогов (модульный принцип)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Поделилась опытом по написанию рабочей программы воспитатель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ижнеиргинского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- Копытова Любовь Александровна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342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КМО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проведение КМО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7" y="4343400"/>
            <a:ext cx="3752193" cy="2382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58723"/>
            <a:ext cx="3733800" cy="2094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4588"/>
            <a:ext cx="3505200" cy="23040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4586"/>
            <a:ext cx="3886200" cy="23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5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038601" cy="3581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КМО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41148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028" y="274638"/>
            <a:ext cx="8150772" cy="86836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КМО</a:t>
            </a: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145" y="1752600"/>
            <a:ext cx="7998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заседание прошло на базе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Чатлыковского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заседания: «Театрализованные игры в детском саду»: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Просмотрели игру-драматизацию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 в группе старшего дошкольного возраста, воспитатель Никитина Татьяна Евгеньевна.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из опыта работы6 «Театрализованные игры в детском саду», воспитатель – Третьякова Ольга Геннадьевна.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на тему: «Игра – ведущий вид деятельности дошкольников.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97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295</TotalTime>
  <Words>646</Words>
  <Application>Microsoft Office PowerPoint</Application>
  <PresentationFormat>Экран (4:3)</PresentationFormat>
  <Paragraphs>78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Lucida Sans Unicode</vt:lpstr>
      <vt:lpstr>Monotype Corsiva</vt:lpstr>
      <vt:lpstr>Times New Roman</vt:lpstr>
      <vt:lpstr>Verdana</vt:lpstr>
      <vt:lpstr>Wingdings</vt:lpstr>
      <vt:lpstr>Wingdings 2</vt:lpstr>
      <vt:lpstr>Wingdings 3</vt:lpstr>
      <vt:lpstr>Открытая</vt:lpstr>
      <vt:lpstr> </vt:lpstr>
      <vt:lpstr>Состав КМО северного куста</vt:lpstr>
      <vt:lpstr>Цель, задачи</vt:lpstr>
      <vt:lpstr>Участники КМО</vt:lpstr>
      <vt:lpstr>Организация и проведение КМО</vt:lpstr>
      <vt:lpstr>Организация и проведение КМО</vt:lpstr>
      <vt:lpstr>Организация и проведение КМО</vt:lpstr>
      <vt:lpstr>Организация и проведение КМО</vt:lpstr>
      <vt:lpstr>Организация и проведение КМО</vt:lpstr>
      <vt:lpstr>Организация и проведение КМО</vt:lpstr>
      <vt:lpstr>Организация и проведение КМО</vt:lpstr>
      <vt:lpstr>Организация и проведение КМО</vt:lpstr>
      <vt:lpstr>Четвертое заседание прошло на базе Новосельского детского сада</vt:lpstr>
      <vt:lpstr>Консультационная деятельность</vt:lpstr>
      <vt:lpstr>Участие в конкурсах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 к материально-техническим условиям</dc:title>
  <dc:creator>Новосельский д.сад</dc:creator>
  <cp:lastModifiedBy>Ольга</cp:lastModifiedBy>
  <cp:revision>38</cp:revision>
  <dcterms:created xsi:type="dcterms:W3CDTF">2013-10-21T09:25:05Z</dcterms:created>
  <dcterms:modified xsi:type="dcterms:W3CDTF">2016-07-15T05:47:37Z</dcterms:modified>
</cp:coreProperties>
</file>