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7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23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2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96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7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3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6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9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8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3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9523-1253-462A-B120-955166C43BF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F7085A-F8B9-4C42-8998-0DDCA0CF7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617" y="2387242"/>
            <a:ext cx="8097435" cy="403225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2813">
              <a:defRPr/>
            </a:pPr>
            <a:r>
              <a:rPr lang="ru-RU" sz="4400" b="1" dirty="0">
                <a:solidFill>
                  <a:srgbClr val="C00000"/>
                </a:solidFill>
                <a:latin typeface="Arial" charset="0"/>
              </a:rPr>
              <a:t>Реализация 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</a:rPr>
              <a:t>ФГОС ДО: результаты, проблемы, перспективы</a:t>
            </a:r>
            <a:r>
              <a:rPr lang="ru-RU" sz="4400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4400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" charset="0"/>
              </a:rPr>
            </a:b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497335" y="5881645"/>
            <a:ext cx="5857875" cy="1500187"/>
          </a:xfrm>
        </p:spPr>
        <p:txBody>
          <a:bodyPr>
            <a:normAutofit/>
          </a:bodyPr>
          <a:lstStyle/>
          <a:p>
            <a:pPr marL="0" indent="0" algn="r" defTabSz="912813">
              <a:buNone/>
            </a:pPr>
            <a:r>
              <a:rPr lang="ru-RU" altLang="ru-RU" sz="2400" b="1" dirty="0" smtClean="0">
                <a:solidFill>
                  <a:srgbClr val="105766"/>
                </a:solidFill>
                <a:latin typeface="Arial" panose="020B0604020202020204" pitchFamily="34" charset="0"/>
              </a:rPr>
              <a:t>Заседание РМО № 1</a:t>
            </a:r>
            <a:endParaRPr lang="ru-RU" altLang="ru-RU" sz="2400" b="1" dirty="0" smtClean="0">
              <a:solidFill>
                <a:srgbClr val="10576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 descr="C:\Users\Ольга\Desktop\РМО 2015-2016\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 b="15075"/>
          <a:stretch/>
        </p:blipFill>
        <p:spPr bwMode="auto">
          <a:xfrm>
            <a:off x="535793" y="197433"/>
            <a:ext cx="1439794" cy="1335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565152"/>
            <a:ext cx="2511381" cy="44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/>
            <a:r>
              <a:rPr lang="ru-RU" altLang="ru-RU" sz="1800" b="1" dirty="0" smtClean="0">
                <a:solidFill>
                  <a:srgbClr val="105766"/>
                </a:solidFill>
                <a:latin typeface="Arial" panose="020B0604020202020204" pitchFamily="34" charset="0"/>
              </a:rPr>
              <a:t>РМО педагогов ДОУ</a:t>
            </a:r>
            <a:endParaRPr lang="ru-RU" altLang="ru-RU" sz="1800" b="1" dirty="0" smtClean="0">
              <a:solidFill>
                <a:srgbClr val="1057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5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1424" y="21035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Итоги деятельности РМО и КМО </a:t>
            </a:r>
            <a:br>
              <a:rPr lang="ru-RU" dirty="0" smtClean="0"/>
            </a:br>
            <a:r>
              <a:rPr lang="ru-RU" dirty="0" smtClean="0"/>
              <a:t>за 2015-2016 учебный год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1" t="19655" r="18170" b="14646"/>
          <a:stretch/>
        </p:blipFill>
        <p:spPr>
          <a:xfrm>
            <a:off x="270454" y="1531155"/>
            <a:ext cx="3361387" cy="2550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6503" t="26541" r="16675" b="26980"/>
          <a:stretch/>
        </p:blipFill>
        <p:spPr>
          <a:xfrm>
            <a:off x="1141939" y="4146280"/>
            <a:ext cx="3538763" cy="2511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4427" t="26364" r="17863" b="17297"/>
          <a:stretch/>
        </p:blipFill>
        <p:spPr>
          <a:xfrm>
            <a:off x="4351525" y="1531154"/>
            <a:ext cx="3840962" cy="2550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3140" t="21610" r="19051" b="15538"/>
          <a:stretch/>
        </p:blipFill>
        <p:spPr>
          <a:xfrm>
            <a:off x="5657536" y="4049410"/>
            <a:ext cx="3528811" cy="260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35516" t="21259" r="20437" b="20819"/>
          <a:stretch/>
        </p:blipFill>
        <p:spPr>
          <a:xfrm>
            <a:off x="8146437" y="1867437"/>
            <a:ext cx="3797505" cy="2807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126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Готовность к реализации ФГОС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91157" y="5287206"/>
            <a:ext cx="7766936" cy="7658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анкетирование педагогов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190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 введения ФГОС 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0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/>
          <a:lstStyle/>
          <a:p>
            <a:pPr algn="ctr"/>
            <a:r>
              <a:rPr lang="ru-RU" dirty="0" smtClean="0"/>
              <a:t>Перспективы реализации ФГОС 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0381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37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Реализация ФГОС ДО: результаты, проблемы, перспективы  </vt:lpstr>
      <vt:lpstr>Итоги деятельности РМО и КМО  за 2015-2016 учебный год</vt:lpstr>
      <vt:lpstr>Готовность к реализации ФГОС</vt:lpstr>
      <vt:lpstr>Проблемы введения ФГОС ДО:</vt:lpstr>
      <vt:lpstr>Перспективы реализации ФГОС ДО: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ДО: результаты, проблемы, перспективы</dc:title>
  <dc:creator>Ольга</dc:creator>
  <cp:lastModifiedBy>Ольга</cp:lastModifiedBy>
  <cp:revision>3</cp:revision>
  <dcterms:created xsi:type="dcterms:W3CDTF">2016-08-25T12:56:11Z</dcterms:created>
  <dcterms:modified xsi:type="dcterms:W3CDTF">2016-08-25T13:27:50Z</dcterms:modified>
</cp:coreProperties>
</file>