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A2923A-BB66-4A4E-8B74-F61EFA0660C4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B4985D-9B29-48A8-80FF-00110BA76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Руководитель : Федякова С.М.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14356"/>
            <a:ext cx="8458200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Итоги КМО №5 за 2017-2018 учебный год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Кустовые методические объединения (КМО) работников дошкольного\КМО Конкурс\IMG_2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5214942" cy="3476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Тема 1-го заседания : 07.12.2017г.«Методика детского экспериментирования . Показ совместной деятельности «Детское экспериментирование во время наблюдения за природой( на прогулке).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2" descr="C:\Users\1\Desktop\КМО 2018\IMG_1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748458" cy="2500837"/>
          </a:xfrm>
          <a:prstGeom prst="rect">
            <a:avLst/>
          </a:prstGeom>
          <a:noFill/>
        </p:spPr>
      </p:pic>
      <p:pic>
        <p:nvPicPr>
          <p:cNvPr id="6" name="Picture 3" descr="C:\Users\1\Desktop\КМО 2018\IMG_1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057" y="1643050"/>
            <a:ext cx="4677367" cy="2623730"/>
          </a:xfrm>
          <a:prstGeom prst="rect">
            <a:avLst/>
          </a:prstGeom>
          <a:noFill/>
        </p:spPr>
      </p:pic>
      <p:pic>
        <p:nvPicPr>
          <p:cNvPr id="7" name="Picture 4" descr="C:\Users\1\Desktop\КМО 2018\IMG_1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Тема 2-го заседания о т 31.01.2018г. «Познавательно-исследовательская деятельность в ДОУ по музыкальному развитию»</a:t>
            </a:r>
            <a:br>
              <a:rPr lang="ru-RU" sz="2200" dirty="0" smtClean="0"/>
            </a:br>
            <a:r>
              <a:rPr lang="ru-RU" sz="2200" dirty="0" smtClean="0"/>
              <a:t> НОД по музыкальному развитию во 2 младшей группе  «В гостях у погремушки»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 descr="C:\Users\1\AppData\Local\Temp\Rar$DI00.495\20180131_10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026" y="2830049"/>
            <a:ext cx="4874254" cy="3456471"/>
          </a:xfrm>
          <a:prstGeom prst="rect">
            <a:avLst/>
          </a:prstGeom>
          <a:noFill/>
        </p:spPr>
      </p:pic>
      <p:pic>
        <p:nvPicPr>
          <p:cNvPr id="4098" name="Picture 2" descr="C:\Users\1\Downloads\20180131_10273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none" dirty="0" smtClean="0"/>
              <a:t>Мастер- классы: «Музыкальные узоры. Точки и линии.: </a:t>
            </a:r>
            <a:r>
              <a:rPr lang="ru-RU" sz="2000" cap="none" dirty="0" err="1" smtClean="0"/>
              <a:t>Донотная</a:t>
            </a:r>
            <a:r>
              <a:rPr lang="ru-RU" sz="2000" cap="none" dirty="0" smtClean="0"/>
              <a:t> запись музыки. Развитие певческих способностей дошкольников через поисково-исследовательскую деятельность», «Сказки - </a:t>
            </a:r>
            <a:r>
              <a:rPr lang="ru-RU" sz="2000" cap="none" dirty="0" err="1" smtClean="0"/>
              <a:t>шумелки</a:t>
            </a:r>
            <a:r>
              <a:rPr lang="ru-RU" sz="2000" cap="none" dirty="0" smtClean="0"/>
              <a:t>, как условие развития музыкального воспитания детей дошкольного возраста». </a:t>
            </a:r>
            <a:endParaRPr lang="ru-RU" sz="2000" cap="none" dirty="0"/>
          </a:p>
        </p:txBody>
      </p:sp>
      <p:pic>
        <p:nvPicPr>
          <p:cNvPr id="5122" name="Picture 2" descr="C:\Users\1\Downloads\20180131_10544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190345" cy="2353040"/>
          </a:xfrm>
          <a:prstGeom prst="rect">
            <a:avLst/>
          </a:prstGeom>
          <a:noFill/>
        </p:spPr>
      </p:pic>
      <p:pic>
        <p:nvPicPr>
          <p:cNvPr id="5123" name="Picture 3" descr="C:\Users\1\Downloads\20180131_11294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56530" y="2401660"/>
            <a:ext cx="3786182" cy="2126087"/>
          </a:xfrm>
          <a:prstGeom prst="rect">
            <a:avLst/>
          </a:prstGeom>
          <a:noFill/>
        </p:spPr>
      </p:pic>
      <p:pic>
        <p:nvPicPr>
          <p:cNvPr id="5124" name="Picture 4" descr="C:\Users\1\Downloads\20180131_10540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143248"/>
            <a:ext cx="1925516" cy="3429000"/>
          </a:xfrm>
          <a:prstGeom prst="rect">
            <a:avLst/>
          </a:prstGeom>
          <a:noFill/>
        </p:spPr>
      </p:pic>
      <p:pic>
        <p:nvPicPr>
          <p:cNvPr id="6" name="Picture 8" descr="C:\Users\1\AppData\Local\Temp\Rar$DI61.8157\20180131_114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02" y="4000505"/>
            <a:ext cx="4533864" cy="2545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Тема 3-го заседания о т 06.03.2018г. </a:t>
            </a:r>
            <a:r>
              <a:rPr lang="ru-RU" sz="2000" dirty="0" smtClean="0"/>
              <a:t>«</a:t>
            </a:r>
            <a:r>
              <a:rPr lang="ru-RU" sz="2000" dirty="0" smtClean="0"/>
              <a:t>Создание предметно- пространственной  развивающей среды (презентация опыта и результатов деятельности педагогов) как условие организации познавательно- исследовательской деятельности воспитанников</a:t>
            </a:r>
            <a:r>
              <a:rPr lang="ru-RU" sz="2000" dirty="0" smtClean="0"/>
              <a:t>.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6" name="Picture 2" descr="C:\Users\1\Desktop\Кустовые методические объединения (КМО) работников дошкольного\КМО Конкурс\IMG_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536180" cy="2357454"/>
          </a:xfrm>
          <a:prstGeom prst="rect">
            <a:avLst/>
          </a:prstGeom>
          <a:noFill/>
        </p:spPr>
      </p:pic>
      <p:pic>
        <p:nvPicPr>
          <p:cNvPr id="1028" name="Picture 4" descr="C:\Users\1\Desktop\Кустовые методические объединения (КМО) работников дошкольного\КМО Конкурс\IMG_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19216"/>
            <a:ext cx="3643338" cy="2428892"/>
          </a:xfrm>
          <a:prstGeom prst="rect">
            <a:avLst/>
          </a:prstGeom>
          <a:noFill/>
        </p:spPr>
      </p:pic>
      <p:pic>
        <p:nvPicPr>
          <p:cNvPr id="1029" name="Picture 5" descr="C:\Users\1\Desktop\Кустовые методические объединения (КМО) работников дошкольного\КМО Конкурс\IMG_2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3857620" cy="2571747"/>
          </a:xfrm>
          <a:prstGeom prst="rect">
            <a:avLst/>
          </a:prstGeom>
          <a:noFill/>
        </p:spPr>
      </p:pic>
      <p:pic>
        <p:nvPicPr>
          <p:cNvPr id="1030" name="Picture 6" descr="C:\Users\1\Desktop\Кустовые методические объединения (КМО) работников дошкольного\КМО Конкурс\IMG_2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3857620" cy="2571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29642" cy="8412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Смотр-конкурс « Лучшее развивающие пособие по познавательному развитию детей дошкольного возраста своими руками» среди педагогических работников дошкольных образовательных организаций МО </a:t>
            </a:r>
            <a:r>
              <a:rPr lang="ru-RU" sz="2000" dirty="0" err="1" smtClean="0"/>
              <a:t>Красноуфимский</a:t>
            </a:r>
            <a:r>
              <a:rPr lang="ru-RU" sz="2000" dirty="0" smtClean="0"/>
              <a:t> округ(первый этап)</a:t>
            </a:r>
            <a:endParaRPr lang="ru-RU" sz="2000" dirty="0"/>
          </a:p>
        </p:txBody>
      </p:sp>
      <p:pic>
        <p:nvPicPr>
          <p:cNvPr id="3074" name="Picture 2" descr="C:\Users\1\Desktop\Кустовые методические объединения (КМО) работников дошкольного\КМО Конкурс\IMG_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57694"/>
            <a:ext cx="3393273" cy="2262182"/>
          </a:xfrm>
          <a:prstGeom prst="rect">
            <a:avLst/>
          </a:prstGeom>
          <a:noFill/>
        </p:spPr>
      </p:pic>
      <p:pic>
        <p:nvPicPr>
          <p:cNvPr id="3075" name="Picture 3" descr="C:\Users\1\Desktop\Кустовые методические объединения (КМО) работников дошкольного\КМО Конкурс\IMG_2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429024" cy="2286016"/>
          </a:xfrm>
          <a:prstGeom prst="rect">
            <a:avLst/>
          </a:prstGeom>
          <a:noFill/>
        </p:spPr>
      </p:pic>
      <p:pic>
        <p:nvPicPr>
          <p:cNvPr id="3076" name="Picture 4" descr="C:\Users\1\Desktop\Кустовые методические объединения (КМО) работников дошкольного\КМО Конкурс\IMG_2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500430" cy="2333620"/>
          </a:xfrm>
          <a:prstGeom prst="rect">
            <a:avLst/>
          </a:prstGeom>
          <a:noFill/>
        </p:spPr>
      </p:pic>
      <p:pic>
        <p:nvPicPr>
          <p:cNvPr id="3077" name="Picture 5" descr="C:\Users\1\Desktop\Кустовые методические объединения (КМО) работников дошкольного\КМО Конкурс\IMG_2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85926"/>
            <a:ext cx="3571900" cy="2381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Тема 4-го заседания о т 25.05.2018г. « Организация познавательно-исследовательской деятельности и конструирования в ДОУ»</a:t>
            </a:r>
            <a:endParaRPr lang="ru-RU" dirty="0"/>
          </a:p>
        </p:txBody>
      </p:sp>
      <p:pic>
        <p:nvPicPr>
          <p:cNvPr id="1026" name="Picture 2" descr="C:\Users\1\AppData\Local\Temp\Rar$DI02.506\DSCF9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14818"/>
            <a:ext cx="3524243" cy="2643182"/>
          </a:xfrm>
          <a:prstGeom prst="rect">
            <a:avLst/>
          </a:prstGeom>
          <a:noFill/>
        </p:spPr>
      </p:pic>
      <p:pic>
        <p:nvPicPr>
          <p:cNvPr id="1027" name="Picture 3" descr="C:\Users\1\AppData\Local\Temp\Rar$DI05.633\DSCF9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524243" cy="2643182"/>
          </a:xfrm>
          <a:prstGeom prst="rect">
            <a:avLst/>
          </a:prstGeom>
          <a:noFill/>
        </p:spPr>
      </p:pic>
      <p:pic>
        <p:nvPicPr>
          <p:cNvPr id="1028" name="Picture 4" descr="C:\Users\1\AppData\Local\Temp\Rar$DI08.700\DSCF9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3524243" cy="2643182"/>
          </a:xfrm>
          <a:prstGeom prst="rect">
            <a:avLst/>
          </a:prstGeom>
          <a:noFill/>
        </p:spPr>
      </p:pic>
      <p:pic>
        <p:nvPicPr>
          <p:cNvPr id="1029" name="Picture 5" descr="C:\Users\1\AppData\Local\Temp\Rar$DI11.363\DSCF9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2" y="4143380"/>
            <a:ext cx="361949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71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131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Руководитель : Федякова С.М.</vt:lpstr>
      <vt:lpstr>Тема 1-го заседания : 07.12.2017г.«Методика детского экспериментирования . Показ совместной деятельности «Детское экспериментирование во время наблюдения за природой( на прогулке). </vt:lpstr>
      <vt:lpstr>  Тема 2-го заседания о т 31.01.2018г. «Познавательно-исследовательская деятельность в ДОУ по музыкальному развитию»  НОД по музыкальному развитию во 2 младшей группе  «В гостях у погремушки» </vt:lpstr>
      <vt:lpstr>Мастер- классы: «Музыкальные узоры. Точки и линии.: Донотная запись музыки. Развитие певческих способностей дошкольников через поисково-исследовательскую деятельность», «Сказки - шумелки, как условие развития музыкального воспитания детей дошкольного возраста». </vt:lpstr>
      <vt:lpstr>Тема 3-го заседания о т 06.03.2018г. «Создание предметно- пространственной  развивающей среды (презентация опыта и результатов деятельности педагогов) как условие организации познавательно- исследовательской деятельности воспитанников.»</vt:lpstr>
      <vt:lpstr>Смотр-конкурс « Лучшее развивающие пособие по познавательному развитию детей дошкольного возраста своими руками» среди педагогических работников дошкольных образовательных организаций МО Красноуфимский округ(первый этап)</vt:lpstr>
      <vt:lpstr>Тема 4-го заседания о т 25.05.2018г. « Организация познавательно-исследовательской деятельности и конструирования в ДОУ»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Руководитель : Федякова С.М.</dc:title>
  <dc:creator>1</dc:creator>
  <cp:lastModifiedBy>1</cp:lastModifiedBy>
  <cp:revision>13</cp:revision>
  <dcterms:created xsi:type="dcterms:W3CDTF">2018-06-09T08:44:35Z</dcterms:created>
  <dcterms:modified xsi:type="dcterms:W3CDTF">2018-06-13T06:00:09Z</dcterms:modified>
</cp:coreProperties>
</file>