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82" r:id="rId2"/>
    <p:sldId id="310" r:id="rId3"/>
    <p:sldId id="381" r:id="rId4"/>
    <p:sldId id="445" r:id="rId5"/>
    <p:sldId id="446" r:id="rId6"/>
    <p:sldId id="449" r:id="rId7"/>
    <p:sldId id="476" r:id="rId8"/>
    <p:sldId id="404" r:id="rId9"/>
    <p:sldId id="452" r:id="rId10"/>
    <p:sldId id="451" r:id="rId11"/>
    <p:sldId id="474" r:id="rId12"/>
    <p:sldId id="463" r:id="rId13"/>
    <p:sldId id="343" r:id="rId14"/>
    <p:sldId id="475" r:id="rId15"/>
    <p:sldId id="464" r:id="rId16"/>
    <p:sldId id="34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139" autoAdjust="0"/>
  </p:normalViewPr>
  <p:slideViewPr>
    <p:cSldViewPr>
      <p:cViewPr>
        <p:scale>
          <a:sx n="40" d="100"/>
          <a:sy n="40" d="100"/>
        </p:scale>
        <p:origin x="-202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C2CEF-2307-4B74-8907-204801DD45D9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67DE9-AD97-45A3-B323-8A5BEA874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7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7DE9-AD97-45A3-B323-8A5BEA8748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2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722520"/>
          </a:xfrm>
          <a:ln>
            <a:noFill/>
          </a:ln>
          <a:effectLst>
            <a:reflection blurRad="6350" stA="50000" endA="300" endPos="90000" dir="5400000" sy="-100000" algn="bl" rotWithShape="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кустового методического объединения педагогов детских садов (КМО № 3)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17-2018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</a:p>
        </p:txBody>
      </p:sp>
      <p:pic>
        <p:nvPicPr>
          <p:cNvPr id="1027" name="Picture 3" descr="F:\КМО-МУЗ\image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004268" cy="39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90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3 заседание: </a:t>
            </a:r>
            <a:r>
              <a:rPr lang="ru-RU" sz="2800" dirty="0" smtClean="0">
                <a:solidFill>
                  <a:srgbClr val="FF0000"/>
                </a:solidFill>
              </a:rPr>
              <a:t>«Экспериментирование </a:t>
            </a:r>
          </a:p>
          <a:p>
            <a:pPr lvl="0" algn="ctr"/>
            <a:r>
              <a:rPr lang="ru-RU" sz="2800" dirty="0" smtClean="0">
                <a:solidFill>
                  <a:srgbClr val="FF0000"/>
                </a:solidFill>
              </a:rPr>
              <a:t>на </a:t>
            </a:r>
            <a:r>
              <a:rPr lang="ru-RU" sz="2800" dirty="0">
                <a:solidFill>
                  <a:srgbClr val="FF0000"/>
                </a:solidFill>
              </a:rPr>
              <a:t>занятиях </a:t>
            </a:r>
            <a:r>
              <a:rPr lang="ru-RU" sz="2800" dirty="0" err="1">
                <a:solidFill>
                  <a:srgbClr val="FF0000"/>
                </a:solidFill>
              </a:rPr>
              <a:t>изодеятельностью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5" name="Picture 5" descr="G:\Годовой отчет\гОДОВОЙ 17-18 УЧ.ГОД\ДЛя презентации\фото 18.05.2018\IMG_20180518_101117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4501"/>
            <a:ext cx="12961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Годовой отчет\гОДОВОЙ 17-18 УЧ.ГОД\ДЛя презентации\фото 18.05.2018\IMG_20180518_101643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95" y="1772816"/>
            <a:ext cx="3054086" cy="22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G:\Годовой отчет\гОДОВОЙ 17-18 УЧ.ГОД\ДЛя презентации\фото 18.05.2018\IMG_20180518_095108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43654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:\Годовой отчет\гОДОВОЙ 17-18 УЧ.ГОД\ДЛя презентации\фото 18.05.2018\IMG_20180518_101654_HD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1"/>
          <a:stretch/>
        </p:blipFill>
        <p:spPr bwMode="auto">
          <a:xfrm>
            <a:off x="6819938" y="3757631"/>
            <a:ext cx="1419621" cy="278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2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mage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4" b="39822"/>
          <a:stretch>
            <a:fillRect/>
          </a:stretch>
        </p:blipFill>
        <p:spPr bwMode="auto">
          <a:xfrm>
            <a:off x="628790" y="3653152"/>
            <a:ext cx="3632061" cy="265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G_20180518_095730_HD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9536"/>
            <a:ext cx="3936048" cy="2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72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4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 воспитанников </a:t>
            </a:r>
            <a:endParaRPr lang="ru-RU" altLang="ru-RU" sz="2400" b="1" dirty="0" smtClean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4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разных видах деятельности      </a:t>
            </a:r>
            <a:endParaRPr lang="ru-RU" altLang="ru-RU" sz="2400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73202"/>
              </p:ext>
            </p:extLst>
          </p:nvPr>
        </p:nvGraphicFramePr>
        <p:xfrm>
          <a:off x="323528" y="1307668"/>
          <a:ext cx="8424936" cy="485782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970489"/>
                <a:gridCol w="1599272"/>
                <a:gridCol w="2855175"/>
              </a:tblGrid>
              <a:tr h="3931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3102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конкурс  «Осенняя  палитра»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Участие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3102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конкурс  «Защитники Отечества»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 места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3102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 конкурс  «Истоки творчества»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3102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конкурс  «У творчества нет границ»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3 место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60092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творческий конкурс  к Дню матери «Мама, милая, мама…»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Участие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3102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конкурс  «Лыжня России-2018»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4653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конкурс  по лыжным гонкам среди воспитанников ДОО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3102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 конкурс  «Весенняя капель»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44759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конкурс «Волшебные превращения»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310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смотр-конкурс «Алло, мы ищем таланты!»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диплома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степени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  <a:tr h="310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конкурс  по легкой атлетике среди воспитанников ДОО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 - команда, 2 место - личное участие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70" marR="404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52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194421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Победитель конкурса 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«Алло, мы ищем таланты!»- 2018 г. (2 место)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Натальинский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C:\Documents and Settings\user\Мои документы\фото, видео садика\2017-06-14, фото 2017\фото 2017 5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68985" y="2643158"/>
            <a:ext cx="47149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2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749480" cy="2841496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/>
                </a:solidFill>
              </a:rPr>
              <a:t>Победители </a:t>
            </a:r>
            <a:r>
              <a:rPr lang="ru-RU" sz="2400" dirty="0">
                <a:solidFill>
                  <a:schemeClr val="accent1"/>
                </a:solidFill>
              </a:rPr>
              <a:t>конкурса </a:t>
            </a:r>
            <a:br>
              <a:rPr lang="ru-RU" sz="2400" dirty="0">
                <a:solidFill>
                  <a:schemeClr val="accent1"/>
                </a:solidFill>
              </a:rPr>
            </a:br>
            <a:r>
              <a:rPr lang="ru-RU" sz="2400" dirty="0">
                <a:solidFill>
                  <a:schemeClr val="accent1"/>
                </a:solidFill>
              </a:rPr>
              <a:t>«Алло, мы ищем таланты!»- 2018 г. (2 место</a:t>
            </a:r>
            <a:r>
              <a:rPr lang="ru-RU" sz="2400" dirty="0" smtClean="0">
                <a:solidFill>
                  <a:schemeClr val="accent1"/>
                </a:solidFill>
              </a:rPr>
              <a:t>)- </a:t>
            </a:r>
          </a:p>
          <a:p>
            <a:r>
              <a:rPr lang="ru-RU" sz="1600" dirty="0" smtClean="0">
                <a:solidFill>
                  <a:schemeClr val="accent1"/>
                </a:solidFill>
              </a:rPr>
              <a:t>М -</a:t>
            </a:r>
            <a:r>
              <a:rPr lang="ru-RU" sz="1600" dirty="0" err="1" smtClean="0">
                <a:solidFill>
                  <a:schemeClr val="accent1"/>
                </a:solidFill>
              </a:rPr>
              <a:t>Ключиковский</a:t>
            </a:r>
            <a:r>
              <a:rPr lang="ru-RU" sz="1600" dirty="0" smtClean="0">
                <a:solidFill>
                  <a:schemeClr val="accent1"/>
                </a:solidFill>
              </a:rPr>
              <a:t> детский сад</a:t>
            </a:r>
            <a:endParaRPr lang="ru-RU" dirty="0"/>
          </a:p>
        </p:txBody>
      </p:sp>
      <p:pic>
        <p:nvPicPr>
          <p:cNvPr id="3074" name="Picture 2" descr="C:\Users\ADMIN\Desktop\vOd978yBfk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 bwMode="auto">
          <a:xfrm>
            <a:off x="2176211" y="2348880"/>
            <a:ext cx="3816424" cy="42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8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9053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Участники  </a:t>
            </a:r>
            <a:r>
              <a:rPr lang="ru-RU" sz="2800" dirty="0">
                <a:solidFill>
                  <a:schemeClr val="accent6"/>
                </a:solidFill>
              </a:rPr>
              <a:t>конкурса </a:t>
            </a:r>
            <a:br>
              <a:rPr lang="ru-RU" sz="2800" dirty="0">
                <a:solidFill>
                  <a:schemeClr val="accent6"/>
                </a:solidFill>
              </a:rPr>
            </a:br>
            <a:r>
              <a:rPr lang="ru-RU" sz="2800" dirty="0">
                <a:solidFill>
                  <a:schemeClr val="accent6"/>
                </a:solidFill>
              </a:rPr>
              <a:t>«Алло, мы ищем таланты!»- 2018 г.</a:t>
            </a:r>
          </a:p>
          <a:p>
            <a:pPr algn="ctr"/>
            <a:r>
              <a:rPr lang="ru-RU" sz="1600" dirty="0" smtClean="0">
                <a:solidFill>
                  <a:schemeClr val="accent6"/>
                </a:solidFill>
              </a:rPr>
              <a:t>(</a:t>
            </a:r>
            <a:r>
              <a:rPr lang="ru-RU" sz="1600" dirty="0" err="1" smtClean="0">
                <a:solidFill>
                  <a:schemeClr val="accent6"/>
                </a:solidFill>
              </a:rPr>
              <a:t>Ювинский</a:t>
            </a:r>
            <a:r>
              <a:rPr lang="ru-RU" sz="1600" dirty="0" smtClean="0">
                <a:solidFill>
                  <a:schemeClr val="accent6"/>
                </a:solidFill>
              </a:rPr>
              <a:t> детский сад)</a:t>
            </a:r>
            <a:endParaRPr lang="ru-RU" sz="1600" dirty="0">
              <a:solidFill>
                <a:schemeClr val="accent6"/>
              </a:solidFill>
            </a:endParaRPr>
          </a:p>
        </p:txBody>
      </p:sp>
      <p:pic>
        <p:nvPicPr>
          <p:cNvPr id="24578" name="Picture 2" descr="IMG_20180425_110841_BURS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4" r="10716"/>
          <a:stretch>
            <a:fillRect/>
          </a:stretch>
        </p:blipFill>
        <p:spPr bwMode="auto">
          <a:xfrm>
            <a:off x="2483768" y="2877196"/>
            <a:ext cx="5175315" cy="398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82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8092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соревнований по легкой атлетике- 2018 г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 место)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Натальинский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ownloads\IMG_20180601_1239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83958" y="822534"/>
            <a:ext cx="7500966" cy="5412124"/>
          </a:xfrm>
        </p:spPr>
        <p:txBody>
          <a:bodyPr>
            <a:normAutofit/>
          </a:bodyPr>
          <a:lstStyle/>
          <a:p>
            <a:pPr lvl="0" algn="just"/>
            <a:endParaRPr lang="ru-RU" sz="2600" dirty="0" smtClean="0"/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00876"/>
              </p:ext>
            </p:extLst>
          </p:nvPr>
        </p:nvGraphicFramePr>
        <p:xfrm>
          <a:off x="611560" y="476672"/>
          <a:ext cx="8136904" cy="536816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136904"/>
              </a:tblGrid>
              <a:tr h="72008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Повышение качества образовательной деятельности и обеспечение профессиональной готовности педагогических работников к эффективной реализации ФГОС ДО.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8" marR="45138" marT="0" marB="0"/>
                </a:tc>
              </a:tr>
              <a:tr h="4549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Совершенствование, изучение и внедрение новых педагогических технологий в образовательный процесс в соответствии с ФГОС ДО.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изучения и трансляции передового педагогического опыта педагогических и руководящих работников ДОУ.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методов и форм партнерства ДОУ с семьями воспитанников в условиях введения ФГОС ДО.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профессионального мастерства педагогов по организации и проведению активных форм образовательной деятельности с воспитанниками в целях формирования общей культуры личности дошкольников и их успешной социализации.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38" marR="4513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01031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участниках КМО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82981"/>
              </p:ext>
            </p:extLst>
          </p:nvPr>
        </p:nvGraphicFramePr>
        <p:xfrm>
          <a:off x="467545" y="1096423"/>
          <a:ext cx="8352926" cy="68923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888431"/>
                <a:gridCol w="2520280"/>
                <a:gridCol w="1781655"/>
                <a:gridCol w="162560"/>
              </a:tblGrid>
              <a:tr h="1063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8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молодых педагогов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педагогов (24 %)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8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с высшим образованием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педагогов (36 %)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8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со средним профессиональным образованием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 педагогов ( 52 %)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8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без педагогического образования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педагог (4 %)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учится  заочно в КПК на четвертом курсе)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3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с первой квалификационной категорией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 педагогов (27,2 %)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8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них с высшей квалификационной категорией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30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07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1593018"/>
              </p:ext>
            </p:extLst>
          </p:nvPr>
        </p:nvGraphicFramePr>
        <p:xfrm>
          <a:off x="683568" y="713328"/>
          <a:ext cx="8208912" cy="518261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456006"/>
                <a:gridCol w="1172111"/>
                <a:gridCol w="2580795"/>
              </a:tblGrid>
              <a:tr h="555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 «Аппаратно-программные  комплексы на основе технологии функционального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биоуправления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БОС» (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г.Екатеринбург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слушатели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</a:tr>
              <a:tr h="68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конференция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«Инновации как условие повышения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качества образования»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слушатели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</a:tr>
              <a:tr h="776121"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 (ОНЛАЙН) « Готовность детей к школе», «речевое развитие дошкольников»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слушатели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</a:tr>
              <a:tr h="1024755"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Территориальная конференция «Ребенок с особыми  образовательными потребностями в ДОО»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слушатели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</a:tr>
              <a:tr h="1024755"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Рождественские образовательные чтения  «Нравственные ценности и будущее Красноуфимска»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слушатель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</a:tr>
              <a:tr h="1034829"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Областные Рождественские образовательные чтения  «Нравственные ценности и будущее России» (г.Екатеринбург)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слушатель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202" marR="622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48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808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Распространение опыта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5529733"/>
              </p:ext>
            </p:extLst>
          </p:nvPr>
        </p:nvGraphicFramePr>
        <p:xfrm>
          <a:off x="611560" y="1577975"/>
          <a:ext cx="8136904" cy="324661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62560"/>
                <a:gridCol w="4737355"/>
                <a:gridCol w="1165941"/>
                <a:gridCol w="2071048"/>
              </a:tblGrid>
              <a:tr h="0"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Четвертая территориальная  очно – заочная  научно-практической  конференции «Пространство дошкольного детства. Современность и будущее»  (заочное участие)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Сертификаты участников. Тезисы размещены в сборнике конференции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38337">
                <a:tc>
                  <a:txBody>
                    <a:bodyPr/>
                    <a:lstStyle/>
                    <a:p>
                      <a:pPr marL="457200"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Заочное методическое объединение педагогов Уральского федерального округа «Экологическое воспитание»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Тезисы размещены в сборнике ЗМО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Picture 1" descr="Трифановой 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1240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Смирных 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2112963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03325" y="892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03325" y="1349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03325" y="3406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Чащухиной М. В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84" y="4996482"/>
            <a:ext cx="2318941" cy="17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00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847552"/>
              </p:ext>
            </p:extLst>
          </p:nvPr>
        </p:nvGraphicFramePr>
        <p:xfrm>
          <a:off x="467544" y="1052736"/>
          <a:ext cx="8496945" cy="495160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962816"/>
                <a:gridCol w="1130036"/>
                <a:gridCol w="2404093"/>
              </a:tblGrid>
              <a:tr h="883724">
                <a:tc>
                  <a:txBody>
                    <a:bodyPr/>
                    <a:lstStyle/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</a:tr>
              <a:tr h="744958">
                <a:tc>
                  <a:txBody>
                    <a:bodyPr/>
                    <a:lstStyle/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 конкурс   « Воспитатель года России -2017»  (муниципальный- заочный   этап)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</a:tr>
              <a:tr h="744958">
                <a:tc>
                  <a:txBody>
                    <a:bodyPr/>
                    <a:lstStyle/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 конкурс  «Развивающее пособие по развитию речи своими руками» (заочный этап)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очный этап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</a:tr>
              <a:tr h="744958">
                <a:tc>
                  <a:txBody>
                    <a:bodyPr/>
                    <a:lstStyle/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 конкурс  «Развивающее пособие по развитию речи своими руками» (очный этап)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marL="457200"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(3 педагога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1- участие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</a:tr>
              <a:tr h="496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 заочный  конкурс «Идея для ДОУ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</a:tr>
              <a:tr h="993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 этап всероссийского конкурса «Лучшая инклюзивная школа- 2018» . Номинация «Лучший инклюзивный детский сад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507" marR="51507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5736" y="404664"/>
            <a:ext cx="6096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Участие педагогов в конкурсах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(1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42" y="815878"/>
            <a:ext cx="4031635" cy="30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IMG_0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6" r="25325"/>
          <a:stretch>
            <a:fillRect/>
          </a:stretch>
        </p:blipFill>
        <p:spPr bwMode="auto">
          <a:xfrm>
            <a:off x="412989" y="3140968"/>
            <a:ext cx="4523499" cy="335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7" y="-1202560"/>
            <a:ext cx="83529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1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87494-EAFE-4ECF-B016-69027D6F1BC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549275"/>
            <a:ext cx="842486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заседание КМО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/>
              <a:t>«</a:t>
            </a:r>
            <a:r>
              <a:rPr lang="ru-RU" sz="2400" dirty="0"/>
              <a:t>Организация поисково - исследовательской деятельности при реализации ОО «Художественно - эстетическое развитие </a:t>
            </a:r>
            <a:r>
              <a:rPr lang="ru-RU" sz="2400" dirty="0" smtClean="0"/>
              <a:t>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IMG_20171121_093725_H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44" y="3068960"/>
            <a:ext cx="34870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G_20171121_091023_HD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2646040" cy="198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62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90728" cy="732974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 2  заседание </a:t>
            </a:r>
            <a:r>
              <a:rPr lang="ru-RU" sz="2000" dirty="0" smtClean="0">
                <a:solidFill>
                  <a:srgbClr val="FF0000"/>
                </a:solidFill>
              </a:rPr>
              <a:t>:.««Экспериментирование в процессе музыкальной и театрализованной деятельности»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1400" dirty="0" smtClean="0"/>
              <a:t>(Просмотр  НОД,                                                                   организация мастер-классов)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кмо\IMG-20180213-WA0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0888"/>
            <a:ext cx="237626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кмо\IMG-20180213-WA00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9"/>
          <a:stretch/>
        </p:blipFill>
        <p:spPr bwMode="auto">
          <a:xfrm>
            <a:off x="2771800" y="2447022"/>
            <a:ext cx="1656184" cy="21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кмо\IMG-20180213-WA00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7"/>
          <a:stretch/>
        </p:blipFill>
        <p:spPr bwMode="auto">
          <a:xfrm>
            <a:off x="338800" y="4221088"/>
            <a:ext cx="2520600" cy="19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кмо\IMG-20180213-WA00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87141"/>
            <a:ext cx="3163844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кмо\IMG-20180213-WA00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4" b="20606"/>
          <a:stretch/>
        </p:blipFill>
        <p:spPr bwMode="auto">
          <a:xfrm>
            <a:off x="4842729" y="4142508"/>
            <a:ext cx="1928812" cy="226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кмо\IMG-20180213-WA00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/>
          <a:stretch/>
        </p:blipFill>
        <p:spPr bwMode="auto">
          <a:xfrm>
            <a:off x="7020272" y="4600248"/>
            <a:ext cx="1967670" cy="13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177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3642</TotalTime>
  <Words>602</Words>
  <Application>Microsoft Office PowerPoint</Application>
  <PresentationFormat>Экран (4:3)</PresentationFormat>
  <Paragraphs>149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Отчет  о работе кустового методического объединения педагогов детских садов (КМО № 3) за 2017-2018 учебный год</vt:lpstr>
      <vt:lpstr>Презентация PowerPoint</vt:lpstr>
      <vt:lpstr>Презентация PowerPoint</vt:lpstr>
      <vt:lpstr>Презентация PowerPoint</vt:lpstr>
      <vt:lpstr>Распространение опыта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Победитель конкурса  «Алло, мы ищем таланты!»- 2018 г. (2 место) Натальинский детский сад</vt:lpstr>
      <vt:lpstr>Презентация PowerPoint</vt:lpstr>
      <vt:lpstr>Презентация PowerPoint</vt:lpstr>
      <vt:lpstr>Победители муниципальных соревнований по легкой атлетике- 2018 г. (2 место) Натальинский детский сад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ADMIN</cp:lastModifiedBy>
  <cp:revision>210</cp:revision>
  <dcterms:created xsi:type="dcterms:W3CDTF">2012-05-29T16:41:05Z</dcterms:created>
  <dcterms:modified xsi:type="dcterms:W3CDTF">2018-06-17T12:48:34Z</dcterms:modified>
</cp:coreProperties>
</file>