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82" autoAdjust="0"/>
  </p:normalViewPr>
  <p:slideViewPr>
    <p:cSldViewPr>
      <p:cViewPr varScale="1">
        <p:scale>
          <a:sx n="62" d="100"/>
          <a:sy n="62" d="100"/>
        </p:scale>
        <p:origin x="8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5" y="274638"/>
            <a:ext cx="6264695" cy="3586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Отчет </a:t>
            </a:r>
            <a:r>
              <a:rPr lang="ru-RU" dirty="0"/>
              <a:t>о работе кустового методического объединения «Центральный»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2015– 2016 </a:t>
            </a:r>
            <a:r>
              <a:rPr lang="ru-RU" dirty="0"/>
              <a:t>учебном году.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58906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1 заседание состоялось 3 ноября в МБДОУ «Приданниковский детский </a:t>
            </a:r>
            <a:r>
              <a:rPr lang="ru-RU" sz="3200" dirty="0" smtClean="0"/>
              <a:t>сад № 5»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/>
              <a:t>тема:«Организация</a:t>
            </a:r>
            <a:r>
              <a:rPr lang="ru-RU" sz="3200" dirty="0"/>
              <a:t> совместной деятельности детей и взрослых как участников образовательных отношений».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0" y="3861048"/>
            <a:ext cx="351155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273172"/>
            <a:ext cx="25368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Админ\Desktop\фото 2015\Пед конференция 9 Школ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267652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4101852" cy="5001419"/>
          </a:xfrm>
        </p:spPr>
        <p:txBody>
          <a:bodyPr>
            <a:normAutofit/>
          </a:bodyPr>
          <a:lstStyle/>
          <a:p>
            <a:r>
              <a:rPr lang="ru-RU" dirty="0"/>
              <a:t>1.	</a:t>
            </a:r>
            <a:r>
              <a:rPr lang="ru-RU" dirty="0" smtClean="0"/>
              <a:t>2 заседание состоялось  21 января 2016г. в филиале Подгорновский детский сад по теме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dirty="0"/>
              <a:t>Поддержка детской инициативы в различных видах </a:t>
            </a:r>
            <a:r>
              <a:rPr lang="ru-RU" dirty="0" smtClean="0"/>
              <a:t>детской </a:t>
            </a:r>
            <a:r>
              <a:rPr lang="ru-RU" dirty="0"/>
              <a:t>деятельности</a:t>
            </a:r>
            <a:r>
              <a:rPr lang="ru-RU" dirty="0" smtClean="0"/>
              <a:t>».</a:t>
            </a:r>
            <a:r>
              <a:rPr lang="ru-RU" dirty="0"/>
              <a:t> Опытом работы по данной теме </a:t>
            </a:r>
            <a:r>
              <a:rPr lang="ru-RU" dirty="0" smtClean="0"/>
              <a:t>поделились </a:t>
            </a:r>
            <a:r>
              <a:rPr lang="ru-RU" dirty="0"/>
              <a:t>3 </a:t>
            </a:r>
            <a:r>
              <a:rPr lang="ru-RU" dirty="0" smtClean="0"/>
              <a:t>педагога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2 заседание – 25 февраля в структурном подразделении </a:t>
            </a:r>
            <a:r>
              <a:rPr lang="ru-RU" sz="3100" dirty="0" err="1" smtClean="0"/>
              <a:t>Чувашковский</a:t>
            </a:r>
            <a:r>
              <a:rPr lang="ru-RU" sz="3100" dirty="0" smtClean="0"/>
              <a:t> детский сад.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050" name="Picture 2" descr="C:\Users\Админ\Desktop\КМО январь 2016\DSC_09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КМО январь 2016\DSC_0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62" y="414908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КМО январь 2016\DSC_0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Desktop\КМО январь 2016\DSC_09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836713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-  Старшая  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группа (педагог </a:t>
            </a:r>
            <a:r>
              <a:rPr lang="ru-RU" sz="20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Душанина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Н. М.) тема: « Путешествие в сказку.»</a:t>
            </a: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ru-RU" sz="20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ru-RU" sz="20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3074" name="Picture 2" descr="C:\Users\Админ\Desktop\КМО январь 2016\DSC_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КМО январь 2016\DSC_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9" y="184482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КМО январь 2016\DSC_0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9" y="5157192"/>
            <a:ext cx="7262192" cy="357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Младшая разновозрастная  группа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 </a:t>
            </a:r>
            <a:r>
              <a:rPr lang="ru-RU" sz="2400" dirty="0"/>
              <a:t>педагог  </a:t>
            </a:r>
            <a:r>
              <a:rPr lang="ru-RU" sz="2400" dirty="0" err="1"/>
              <a:t>Изикеева</a:t>
            </a:r>
            <a:r>
              <a:rPr lang="ru-RU" sz="2400" dirty="0"/>
              <a:t> А.А.) тема: «Посуда»;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:\Users\Админ\Desktop\КМО январь 2016\DSC_09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КМО январь 2016\DSC_0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104454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КМО январь 2016\DSC_0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143000"/>
          </a:xfrm>
        </p:spPr>
        <p:txBody>
          <a:bodyPr/>
          <a:lstStyle/>
          <a:p>
            <a:r>
              <a:rPr lang="ru-RU" sz="2000" dirty="0"/>
              <a:t>1 мл. группа (педагог Богомолова Л.Г.) тема: «Кукла Катя в гостях у детей»»;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C:\Users\Админ\Desktop\КМО январь 2016\DSC_09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" y="1340768"/>
            <a:ext cx="3820529" cy="25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КМО январь 2016\DSC_09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54705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3 заседание состоялось 19 февраля 2016 г. в филиале </a:t>
            </a:r>
            <a:r>
              <a:rPr lang="ru-RU" sz="2400" dirty="0" err="1" smtClean="0"/>
              <a:t>Чувашковский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деткий</a:t>
            </a:r>
            <a:r>
              <a:rPr lang="ru-RU" sz="2400" dirty="0" smtClean="0"/>
              <a:t> сад. Опыт своей работы  по </a:t>
            </a:r>
            <a:r>
              <a:rPr lang="ru-RU" sz="2400" dirty="0"/>
              <a:t>теме: </a:t>
            </a:r>
            <a:r>
              <a:rPr lang="ru-RU" sz="2400" dirty="0" smtClean="0"/>
              <a:t>«Дидактическая </a:t>
            </a:r>
            <a:r>
              <a:rPr lang="ru-RU" sz="2400" dirty="0"/>
              <a:t>игра как средство развития словаря </a:t>
            </a:r>
            <a:br>
              <a:rPr lang="ru-RU" sz="2400" dirty="0"/>
            </a:br>
            <a:r>
              <a:rPr lang="ru-RU" sz="2400" dirty="0"/>
              <a:t>детей младшего дошкольного </a:t>
            </a:r>
            <a:r>
              <a:rPr lang="ru-RU" sz="2400" dirty="0" smtClean="0"/>
              <a:t>возраста» представила </a:t>
            </a:r>
            <a:r>
              <a:rPr lang="ru-RU" sz="2400" dirty="0" err="1" smtClean="0"/>
              <a:t>Шонохова</a:t>
            </a:r>
            <a:r>
              <a:rPr lang="ru-RU" sz="2400" dirty="0" smtClean="0"/>
              <a:t> Т.Г. </a:t>
            </a:r>
            <a:endParaRPr lang="ru-RU" sz="2400" dirty="0"/>
          </a:p>
        </p:txBody>
      </p:sp>
      <p:pic>
        <p:nvPicPr>
          <p:cNvPr id="4098" name="Picture 2" descr="C:\Users\Админ\Desktop\кмо 2015\DSC00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102843" cy="41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кмо 2015\DSC001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815407" cy="28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600" dirty="0" smtClean="0"/>
              <a:t> </a:t>
            </a:r>
            <a:r>
              <a:rPr lang="ru-RU" sz="2800" dirty="0"/>
              <a:t>4 заключительное заседание прошло 5 мая на базе филиала Александровский детский сад по теме </a:t>
            </a:r>
          </a:p>
          <a:p>
            <a:r>
              <a:rPr lang="ru-RU" sz="2600" dirty="0" smtClean="0"/>
              <a:t>присутствовало </a:t>
            </a:r>
            <a:r>
              <a:rPr lang="ru-RU" sz="2600" dirty="0"/>
              <a:t>14 педагогов из 5 детских садов. </a:t>
            </a:r>
          </a:p>
          <a:p>
            <a:r>
              <a:rPr lang="ru-RU" sz="2600" dirty="0" smtClean="0"/>
              <a:t>Тема КМО: «Особенности взаимодействия педагогического коллектива с семьями воспитанников»</a:t>
            </a:r>
          </a:p>
          <a:p>
            <a:r>
              <a:rPr lang="ru-RU" sz="2600" dirty="0" smtClean="0"/>
              <a:t>Опыт своей работы представили 4 педагога: Иванова Лариса Ивановна </a:t>
            </a:r>
            <a:r>
              <a:rPr lang="ru-RU" sz="2400" dirty="0" smtClean="0"/>
              <a:t>по теме: «Особенности взаимодействия педагогического коллектива с семьями воспитанников в первой младшей группе»</a:t>
            </a:r>
          </a:p>
          <a:p>
            <a:r>
              <a:rPr lang="ru-RU" sz="2400" dirty="0" err="1" smtClean="0"/>
              <a:t>Терина</a:t>
            </a:r>
            <a:r>
              <a:rPr lang="ru-RU" sz="2400" dirty="0" smtClean="0"/>
              <a:t> Елена </a:t>
            </a:r>
            <a:r>
              <a:rPr lang="ru-RU" sz="2400" dirty="0" err="1" smtClean="0"/>
              <a:t>Владленовна</a:t>
            </a:r>
            <a:r>
              <a:rPr lang="ru-RU" sz="2400" dirty="0" smtClean="0"/>
              <a:t> по теме: «Роль игр и игрушек в жизни ребенка»;</a:t>
            </a:r>
          </a:p>
          <a:p>
            <a:r>
              <a:rPr lang="ru-RU" sz="2400" dirty="0" err="1" smtClean="0"/>
              <a:t>Винокурова</a:t>
            </a:r>
            <a:r>
              <a:rPr lang="ru-RU" sz="2400" dirty="0" smtClean="0"/>
              <a:t> Светлана Николаевна по теме: «Формы работы с семьей при подготовке детей к школе»</a:t>
            </a:r>
          </a:p>
          <a:p>
            <a:r>
              <a:rPr lang="ru-RU" sz="2400" dirty="0" err="1" smtClean="0"/>
              <a:t>Злыгостева</a:t>
            </a:r>
            <a:r>
              <a:rPr lang="ru-RU" sz="2400" dirty="0" smtClean="0"/>
              <a:t> Ольга Владимировна по теме «</a:t>
            </a:r>
            <a:r>
              <a:rPr lang="ru-RU" sz="2400" dirty="0" err="1" smtClean="0"/>
              <a:t>Гаджиты</a:t>
            </a:r>
            <a:r>
              <a:rPr lang="ru-RU" sz="2400" dirty="0" smtClean="0"/>
              <a:t> и ребенок в современном мире».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25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190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 Отчет о работе кустового методического объединения «Центральный»  в 2015– 2016 учебном году.   </vt:lpstr>
      <vt:lpstr>1 заседание состоялось 3 ноября в МБДОУ «Приданниковский детский сад № 5»  тема:«Организация совместной деятельности детей и взрослых как участников образовательных отношений».  </vt:lpstr>
      <vt:lpstr>    2 заседание – 25 февраля в структурном подразделении Чувашковский детский сад. </vt:lpstr>
      <vt:lpstr>Презентация PowerPoint</vt:lpstr>
      <vt:lpstr>Младшая разновозрастная  группа  ( педагог  Изикеева А.А.) тема: «Посуда»;  </vt:lpstr>
      <vt:lpstr>1 мл. группа (педагог Богомолова Л.Г.) тема: «Кукла Катя в гостях у детей»»; </vt:lpstr>
      <vt:lpstr>3 заседание состоялось 19 февраля 2016 г. в филиале Чувашковский деткий сад. Опыт своей работы  по теме: «Дидактическая игра как средство развития словаря  детей младшего дошкольного возраста» представила Шонохова Т.Г.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DNS</cp:lastModifiedBy>
  <cp:revision>17</cp:revision>
  <dcterms:created xsi:type="dcterms:W3CDTF">2015-05-25T16:12:02Z</dcterms:created>
  <dcterms:modified xsi:type="dcterms:W3CDTF">2016-06-22T04:11:12Z</dcterms:modified>
</cp:coreProperties>
</file>