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0" r:id="rId2"/>
    <p:sldId id="263" r:id="rId3"/>
    <p:sldId id="262" r:id="rId4"/>
    <p:sldId id="261" r:id="rId5"/>
    <p:sldId id="264" r:id="rId6"/>
    <p:sldId id="265" r:id="rId7"/>
    <p:sldId id="266" r:id="rId8"/>
    <p:sldId id="267" r:id="rId9"/>
  </p:sldIdLst>
  <p:sldSz cx="9144000" cy="6858000" type="screen4x3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414" autoAdjust="0"/>
  </p:normalViewPr>
  <p:slideViewPr>
    <p:cSldViewPr>
      <p:cViewPr>
        <p:scale>
          <a:sx n="71" d="100"/>
          <a:sy n="71" d="100"/>
        </p:scale>
        <p:origin x="1272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98E8D-4175-4F99-9AAE-9A734269F258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799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6E7F91-7377-4B8A-8A2D-261594898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31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E7F91-7377-4B8A-8A2D-26159489867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35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E7F91-7377-4B8A-8A2D-26159489867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155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E7F91-7377-4B8A-8A2D-26159489867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5665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E7F91-7377-4B8A-8A2D-26159489867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948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E7F91-7377-4B8A-8A2D-261594898672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687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E7F91-7377-4B8A-8A2D-261594898672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5168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E7F91-7377-4B8A-8A2D-261594898672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026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E7F91-7377-4B8A-8A2D-261594898672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297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6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6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6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6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6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3" indent="-342883" algn="l" defTabSz="91435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2" indent="-285736" algn="l" defTabSz="91435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3" indent="-228589" algn="l" defTabSz="91435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9" algn="l" defTabSz="91435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6" algn="l" defTabSz="9143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9143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G:\746580933d7efc6a9f0f6252cd72ca4f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68378" y="-1209410"/>
            <a:ext cx="6858001" cy="927681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578" y="301086"/>
            <a:ext cx="8229600" cy="49901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Августовское педагогическое совещание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Надпись 5"/>
          <p:cNvSpPr txBox="1"/>
          <p:nvPr/>
        </p:nvSpPr>
        <p:spPr>
          <a:xfrm>
            <a:off x="323528" y="1178999"/>
            <a:ext cx="8568952" cy="1817953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«Умение воспитывать – это все – таки искусство, такое же искусство, как хорошо играть на скрипке или рояле, хорошо писать картины.»</a:t>
            </a:r>
          </a:p>
          <a:p>
            <a:pPr algn="r">
              <a:lnSpc>
                <a:spcPct val="107000"/>
              </a:lnSpc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А.С. Макаренко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99" y="2455104"/>
            <a:ext cx="5889337" cy="392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G:\746580933d7efc6a9f0f6252cd72ca4f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09409" y="-1209410"/>
            <a:ext cx="6858001" cy="927681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Надпись 5"/>
          <p:cNvSpPr txBox="1"/>
          <p:nvPr/>
        </p:nvSpPr>
        <p:spPr>
          <a:xfrm>
            <a:off x="206022" y="4449325"/>
            <a:ext cx="4115717" cy="2148027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Муниципальный смотр – конкурс «Творческая мастерская: развивающее пособие по познавательному развитию своими руками», Лаврова Марина Евгеньевна, 1 место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22" y="1192982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7" t="5856" r="3753" b="16024"/>
          <a:stretch/>
        </p:blipFill>
        <p:spPr>
          <a:xfrm>
            <a:off x="4351843" y="3421657"/>
            <a:ext cx="4795731" cy="32247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Надпись 5"/>
          <p:cNvSpPr txBox="1"/>
          <p:nvPr/>
        </p:nvSpPr>
        <p:spPr>
          <a:xfrm>
            <a:off x="929016" y="210675"/>
            <a:ext cx="7792379" cy="1413289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«Мастерство мы повышаем, </a:t>
            </a:r>
          </a:p>
          <a:p>
            <a:pPr algn="ctr">
              <a:lnSpc>
                <a:spcPct val="107000"/>
              </a:lnSpc>
            </a:pP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конкурсах мы побеждаем»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Надпись 5"/>
          <p:cNvSpPr txBox="1"/>
          <p:nvPr/>
        </p:nvSpPr>
        <p:spPr>
          <a:xfrm>
            <a:off x="4778022" y="1260217"/>
            <a:ext cx="4115717" cy="1949813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Муниципальный конкурс «Воспитатель года - 2017»,</a:t>
            </a:r>
          </a:p>
          <a:p>
            <a:pPr algn="ctr">
              <a:lnSpc>
                <a:spcPct val="107000"/>
              </a:lnSpc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Терина Елена Владленовна, 2 место, Иванова Лариса Ивановна, 3 место,  Николаева Елена Николаевна, 4 место</a:t>
            </a:r>
          </a:p>
        </p:txBody>
      </p:sp>
    </p:spTree>
    <p:extLst>
      <p:ext uri="{BB962C8B-B14F-4D97-AF65-F5344CB8AC3E}">
        <p14:creationId xmlns:p14="http://schemas.microsoft.com/office/powerpoint/2010/main" val="270053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G:\746580933d7efc6a9f0f6252cd72ca4f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09409" y="-1187487"/>
            <a:ext cx="6858001" cy="927681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Надпись 5"/>
          <p:cNvSpPr txBox="1"/>
          <p:nvPr/>
        </p:nvSpPr>
        <p:spPr>
          <a:xfrm>
            <a:off x="5021451" y="550485"/>
            <a:ext cx="4248472" cy="1817953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субботник мы ходили, чистоту мы наводили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(участие в акции </a:t>
            </a:r>
          </a:p>
          <a:p>
            <a:pPr algn="ctr">
              <a:lnSpc>
                <a:spcPct val="107000"/>
              </a:lnSpc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«Зеленая весна»)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32" y="343871"/>
            <a:ext cx="4659515" cy="3494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020" y="2911701"/>
            <a:ext cx="4788024" cy="3591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Надпись 5"/>
          <p:cNvSpPr txBox="1"/>
          <p:nvPr/>
        </p:nvSpPr>
        <p:spPr>
          <a:xfrm>
            <a:off x="368831" y="4160456"/>
            <a:ext cx="4248472" cy="2377327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 гости к капельке с утра приходила детвора»</a:t>
            </a:r>
            <a:endParaRPr lang="ru-RU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(экспериментальная деятельность) </a:t>
            </a:r>
          </a:p>
        </p:txBody>
      </p:sp>
    </p:spTree>
    <p:extLst>
      <p:ext uri="{BB962C8B-B14F-4D97-AF65-F5344CB8AC3E}">
        <p14:creationId xmlns:p14="http://schemas.microsoft.com/office/powerpoint/2010/main" val="141376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G:\746580933d7efc6a9f0f6252cd72ca4f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68378" y="-1209410"/>
            <a:ext cx="6858001" cy="9276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47792"/>
            <a:ext cx="4860539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10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139" y="3180003"/>
            <a:ext cx="4709494" cy="3532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Надпись 5"/>
          <p:cNvSpPr txBox="1"/>
          <p:nvPr/>
        </p:nvSpPr>
        <p:spPr>
          <a:xfrm>
            <a:off x="251520" y="210676"/>
            <a:ext cx="8790113" cy="103711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Педпроцесс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саду у нас супер – </a:t>
            </a:r>
            <a:r>
              <a:rPr lang="ru-RU" sz="2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пупер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высший класс!!!</a:t>
            </a:r>
          </a:p>
          <a:p>
            <a:pPr algn="ctr">
              <a:lnSpc>
                <a:spcPct val="107000"/>
              </a:lnSpc>
            </a:pPr>
            <a:r>
              <a:rPr 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Педсоветы, семинары, мастер – классы, </a:t>
            </a:r>
            <a:r>
              <a:rPr lang="ru-RU" sz="2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вебинары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26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Надпись 5"/>
          <p:cNvSpPr txBox="1"/>
          <p:nvPr/>
        </p:nvSpPr>
        <p:spPr>
          <a:xfrm>
            <a:off x="530632" y="4498950"/>
            <a:ext cx="3779912" cy="207616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Педагогический совет «Современные педагогические технологии как условие повышения качества дошкольного образования»</a:t>
            </a:r>
            <a:endParaRPr lang="ru-RU" sz="22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Надпись 5"/>
          <p:cNvSpPr txBox="1"/>
          <p:nvPr/>
        </p:nvSpPr>
        <p:spPr>
          <a:xfrm>
            <a:off x="5112059" y="1565069"/>
            <a:ext cx="3779912" cy="207616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Мастер – класс «Нетрадиционные техники рисования»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13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G:\746580933d7efc6a9f0f6252cd72ca4f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68378" y="-1209410"/>
            <a:ext cx="6858001" cy="9276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032" y="1258915"/>
            <a:ext cx="4800533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64" b="10418"/>
          <a:stretch/>
        </p:blipFill>
        <p:spPr>
          <a:xfrm>
            <a:off x="3771597" y="3429000"/>
            <a:ext cx="5464191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323528" y="337346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 свидания, сад веселый,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сентябре пойдем мы в школу»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88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G:\746580933d7efc6a9f0f6252cd72ca4f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80809" y="-1209410"/>
            <a:ext cx="6858001" cy="927681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07504" y="260648"/>
            <a:ext cx="8856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МБДОУ «Приданниковский детский сад № 5» – «Александровский детский сад»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74"/>
          <a:stretch/>
        </p:blipFill>
        <p:spPr>
          <a:xfrm>
            <a:off x="1304505" y="4229384"/>
            <a:ext cx="3653887" cy="2311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6" b="6809"/>
          <a:stretch/>
        </p:blipFill>
        <p:spPr>
          <a:xfrm>
            <a:off x="323528" y="1394750"/>
            <a:ext cx="3793680" cy="2517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1" r="3956"/>
          <a:stretch/>
        </p:blipFill>
        <p:spPr>
          <a:xfrm>
            <a:off x="4984869" y="1367281"/>
            <a:ext cx="3798380" cy="2589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5166561" y="4485923"/>
            <a:ext cx="3774553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с моей подружкой Томой</a:t>
            </a:r>
          </a:p>
          <a:p>
            <a:pPr algn="ctr">
              <a:lnSpc>
                <a:spcPct val="150000"/>
              </a:lnSpc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ходим в детский сад.</a:t>
            </a:r>
          </a:p>
          <a:p>
            <a:pPr algn="ctr">
              <a:lnSpc>
                <a:spcPct val="150000"/>
              </a:lnSpc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вам не то, что дома!</a:t>
            </a:r>
          </a:p>
          <a:p>
            <a:pPr algn="ctr">
              <a:lnSpc>
                <a:spcPct val="150000"/>
              </a:lnSpc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школа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малышат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17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G:\746580933d7efc6a9f0f6252cd72ca4f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09409" y="-1217066"/>
            <a:ext cx="6858001" cy="927681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07504" y="260648"/>
            <a:ext cx="8856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МБДОУ «Приданниковский детский сад № 5» – «Подгорновский детский сад»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t="23402" r="11865"/>
          <a:stretch/>
        </p:blipFill>
        <p:spPr>
          <a:xfrm>
            <a:off x="280388" y="1317381"/>
            <a:ext cx="4081661" cy="2658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" t="2267"/>
          <a:stretch/>
        </p:blipFill>
        <p:spPr>
          <a:xfrm>
            <a:off x="4716016" y="1556792"/>
            <a:ext cx="4102830" cy="2750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6" t="10759" r="10561"/>
          <a:stretch/>
        </p:blipFill>
        <p:spPr>
          <a:xfrm>
            <a:off x="639612" y="3975625"/>
            <a:ext cx="3810963" cy="26863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4986673" y="4307302"/>
            <a:ext cx="3754049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Детки в садике живут, </a:t>
            </a:r>
          </a:p>
          <a:p>
            <a:pPr algn="ctr">
              <a:lnSpc>
                <a:spcPct val="150000"/>
              </a:lnSpc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играют и поют,</a:t>
            </a:r>
          </a:p>
          <a:p>
            <a:pPr algn="ctr">
              <a:lnSpc>
                <a:spcPct val="150000"/>
              </a:lnSpc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друзей себе находят,</a:t>
            </a:r>
          </a:p>
          <a:p>
            <a:pPr algn="ctr">
              <a:lnSpc>
                <a:spcPct val="150000"/>
              </a:lnSpc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прогулку с ними ходят.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6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G:\746580933d7efc6a9f0f6252cd72ca4f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78250" y="-1209410"/>
            <a:ext cx="6858001" cy="927681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07504" y="260648"/>
            <a:ext cx="8856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МБДОУ «Приданниковский детский сад № 5» – «Чувашковский детский сад»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30" b="10536"/>
          <a:stretch/>
        </p:blipFill>
        <p:spPr>
          <a:xfrm>
            <a:off x="625071" y="1214755"/>
            <a:ext cx="3462589" cy="2718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14424" b="8977"/>
          <a:stretch/>
        </p:blipFill>
        <p:spPr>
          <a:xfrm>
            <a:off x="4790337" y="1475405"/>
            <a:ext cx="3925667" cy="2457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44" r="6610" b="12859"/>
          <a:stretch/>
        </p:blipFill>
        <p:spPr>
          <a:xfrm>
            <a:off x="625071" y="4116022"/>
            <a:ext cx="4210488" cy="2215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4698002" y="4116022"/>
            <a:ext cx="4496609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любимый детский сад! </a:t>
            </a:r>
          </a:p>
          <a:p>
            <a:pPr algn="ctr">
              <a:lnSpc>
                <a:spcPct val="150000"/>
              </a:lnSpc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ребятам очень рад!</a:t>
            </a:r>
          </a:p>
          <a:p>
            <a:pPr algn="ctr">
              <a:lnSpc>
                <a:spcPct val="150000"/>
              </a:lnSpc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Утром весело встречает,</a:t>
            </a:r>
          </a:p>
          <a:p>
            <a:pPr algn="ctr">
              <a:lnSpc>
                <a:spcPct val="150000"/>
              </a:lnSpc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играть нас приглашает!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63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295</Words>
  <Application>Microsoft Office PowerPoint</Application>
  <PresentationFormat>Экран (4:3)</PresentationFormat>
  <Paragraphs>42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Августовское педагогическое совещание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Windows User</cp:lastModifiedBy>
  <cp:revision>87</cp:revision>
  <cp:lastPrinted>2017-08-23T09:18:04Z</cp:lastPrinted>
  <dcterms:created xsi:type="dcterms:W3CDTF">2017-06-06T08:34:27Z</dcterms:created>
  <dcterms:modified xsi:type="dcterms:W3CDTF">2018-08-24T14:04:55Z</dcterms:modified>
</cp:coreProperties>
</file>