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344" r:id="rId4"/>
    <p:sldId id="321" r:id="rId5"/>
    <p:sldId id="367" r:id="rId6"/>
    <p:sldId id="368" r:id="rId7"/>
    <p:sldId id="369" r:id="rId8"/>
    <p:sldId id="370" r:id="rId9"/>
    <p:sldId id="371" r:id="rId10"/>
    <p:sldId id="373" r:id="rId11"/>
    <p:sldId id="376" r:id="rId12"/>
    <p:sldId id="352" r:id="rId13"/>
    <p:sldId id="345" r:id="rId14"/>
    <p:sldId id="351" r:id="rId15"/>
    <p:sldId id="346" r:id="rId16"/>
    <p:sldId id="377" r:id="rId17"/>
    <p:sldId id="354" r:id="rId18"/>
    <p:sldId id="355" r:id="rId19"/>
    <p:sldId id="378" r:id="rId20"/>
    <p:sldId id="379" r:id="rId21"/>
    <p:sldId id="380" r:id="rId22"/>
    <p:sldId id="347" r:id="rId23"/>
    <p:sldId id="357" r:id="rId24"/>
    <p:sldId id="358" r:id="rId25"/>
    <p:sldId id="356" r:id="rId26"/>
    <p:sldId id="381" r:id="rId27"/>
    <p:sldId id="382" r:id="rId28"/>
    <p:sldId id="383" r:id="rId29"/>
    <p:sldId id="384" r:id="rId30"/>
    <p:sldId id="349" r:id="rId31"/>
    <p:sldId id="359" r:id="rId32"/>
    <p:sldId id="348" r:id="rId33"/>
    <p:sldId id="385" r:id="rId34"/>
    <p:sldId id="350" r:id="rId35"/>
    <p:sldId id="262" r:id="rId36"/>
    <p:sldId id="360" r:id="rId37"/>
    <p:sldId id="386" r:id="rId38"/>
    <p:sldId id="362" r:id="rId39"/>
    <p:sldId id="363" r:id="rId40"/>
    <p:sldId id="361" r:id="rId41"/>
    <p:sldId id="364" r:id="rId42"/>
    <p:sldId id="365" r:id="rId43"/>
    <p:sldId id="390" r:id="rId44"/>
    <p:sldId id="391" r:id="rId45"/>
    <p:sldId id="268" r:id="rId46"/>
    <p:sldId id="331" r:id="rId47"/>
    <p:sldId id="332" r:id="rId48"/>
    <p:sldId id="333" r:id="rId49"/>
    <p:sldId id="387" r:id="rId50"/>
    <p:sldId id="388" r:id="rId51"/>
    <p:sldId id="288" r:id="rId52"/>
    <p:sldId id="389" r:id="rId53"/>
    <p:sldId id="289" r:id="rId54"/>
    <p:sldId id="392" r:id="rId55"/>
    <p:sldId id="375" r:id="rId56"/>
    <p:sldId id="374" r:id="rId57"/>
    <p:sldId id="393" r:id="rId58"/>
    <p:sldId id="308" r:id="rId59"/>
    <p:sldId id="313" r:id="rId60"/>
    <p:sldId id="307" r:id="rId61"/>
    <p:sldId id="312" r:id="rId62"/>
  </p:sldIdLst>
  <p:sldSz cx="6858000" cy="9144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2160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4642E-0260-41FB-B8C3-4CEEDE9705A1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606800" y="514350"/>
            <a:ext cx="19304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4C1D6-78EA-426F-BD16-9D6D3FFC9C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775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4C1D6-78EA-426F-BD16-9D6D3FFC9C2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635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4C1D6-78EA-426F-BD16-9D6D3FFC9C2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6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05274" y="385898"/>
            <a:ext cx="6414796" cy="144016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  <a:b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b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«Приданниковский детский сад комбинированного вида № 5»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idx="1"/>
          </p:nvPr>
        </p:nvSpPr>
        <p:spPr>
          <a:xfrm>
            <a:off x="179614" y="5724128"/>
            <a:ext cx="6531428" cy="273212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этапа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конкурса  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России»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 в 2018 году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Снежко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Надежды Ивановны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педагога-психолога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квалификационной категории</a:t>
            </a:r>
          </a:p>
          <a:p>
            <a:pPr marL="0" indent="0" algn="ctr">
              <a:buNone/>
            </a:pPr>
            <a:endParaRPr lang="ru-RU" sz="2000" i="1" dirty="0"/>
          </a:p>
          <a:p>
            <a:endParaRPr lang="ru-RU" dirty="0"/>
          </a:p>
        </p:txBody>
      </p:sp>
      <p:pic>
        <p:nvPicPr>
          <p:cNvPr id="4099" name="Picture 3" descr="G:\снежко фото k\IMG_84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776" y="1475656"/>
            <a:ext cx="4104456" cy="42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2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3616" y="2123728"/>
            <a:ext cx="4485743" cy="684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8640" y="187650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психолого-педагогического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29656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6889751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/>
          <p:nvPr/>
        </p:nvPicPr>
        <p:blipFill rotWithShape="1">
          <a:blip r:embed="rId3"/>
          <a:srcRect l="3541" t="26667" r="49793" b="6389"/>
          <a:stretch/>
        </p:blipFill>
        <p:spPr bwMode="auto">
          <a:xfrm>
            <a:off x="404664" y="1957797"/>
            <a:ext cx="3528392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2976" y="5342173"/>
            <a:ext cx="3362963" cy="351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8640" y="187650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психолого-педагогического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3846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12776" y="251520"/>
            <a:ext cx="4306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32565" y="736397"/>
            <a:ext cx="4267209" cy="63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9419" y="6372200"/>
            <a:ext cx="5793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г., ФГБОУ ВПО «Уральский государственный педагогический университет», образовательная программа «Практическая психодиагностика», 72 ч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554306" y="427323"/>
            <a:ext cx="3884293" cy="642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68760" y="251520"/>
            <a:ext cx="4090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2395" y="6084168"/>
            <a:ext cx="60081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г., ГАОУ ДПО СО «ИРО», образовательная программа «Проектирование образовательной деятельности в условиях введения и реализации федерального государственного образовательного стандарта с использованием дистанционных образовательных технологий»,  40 ч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1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12776" y="251520"/>
            <a:ext cx="4306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89411" y="460206"/>
            <a:ext cx="4407168" cy="640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4988" y="6284607"/>
            <a:ext cx="61206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г., ГОУ СПО СО «Красноуфимский педагогический колледж», образовательная программа «Инклюзивное образование в современных условиях», 108 ч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764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12776" y="251520"/>
            <a:ext cx="4306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32162" y="919184"/>
            <a:ext cx="4359021" cy="61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8680" y="6516216"/>
            <a:ext cx="59590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г., ГБПОУ СО «Красноуфимский педагогический колледж, образовательная программа «Психолого-педагогическое сопровождение развития детей с ОВЗ в образовательной деятельности», 50 ч.</a:t>
            </a:r>
          </a:p>
        </p:txBody>
      </p:sp>
    </p:spTree>
    <p:extLst>
      <p:ext uri="{BB962C8B-B14F-4D97-AF65-F5344CB8AC3E}">
        <p14:creationId xmlns:p14="http://schemas.microsoft.com/office/powerpoint/2010/main" val="287281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764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94616" y="926453"/>
            <a:ext cx="4268768" cy="6034088"/>
          </a:xfrm>
        </p:spPr>
      </p:pic>
      <p:sp>
        <p:nvSpPr>
          <p:cNvPr id="5" name="Прямоугольник 4"/>
          <p:cNvSpPr/>
          <p:nvPr/>
        </p:nvSpPr>
        <p:spPr>
          <a:xfrm>
            <a:off x="1412776" y="251520"/>
            <a:ext cx="4306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8680" y="6516216"/>
            <a:ext cx="59590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г.,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центр «Всеобуч» ООО «Агентство информационных с социальных технологий» (ООО «АИСТ» УЦ «Всеобуч») по программе повышения квалификации «Оказание первой помощи обучающимся в образовательной организации»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4858" y="1403648"/>
            <a:ext cx="3997530" cy="56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27840" y="203319"/>
            <a:ext cx="3347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</a:t>
            </a:r>
            <a:endParaRPr lang="ru-RU" sz="36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7365" y="7172538"/>
            <a:ext cx="5231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конкурс-выставка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Декоративно-прикладного творчества и изобразительного искусства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творчества нет границ»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7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656" y="-17647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5790" y="284134"/>
            <a:ext cx="6219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94285" y="1546446"/>
            <a:ext cx="31637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в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открытой выставке-конкурсе декоративно-прикладного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и изобразительного искусства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«Весенняя радуга»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149" y="4184219"/>
            <a:ext cx="3380246" cy="486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221" y="1221089"/>
            <a:ext cx="3377878" cy="479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790" y="6588224"/>
            <a:ext cx="2799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«Декоративно-прикладное искусство»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7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27840" y="203319"/>
            <a:ext cx="3347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</a:t>
            </a:r>
            <a:endParaRPr lang="ru-RU" sz="36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7365" y="7172538"/>
            <a:ext cx="52318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конкурс-выставка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Декоративно-прикладного искусства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«Осенняя </a:t>
            </a:r>
            <a:r>
              <a:rPr lang="ru-RU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политра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user\Documents\Сканер !!\Сертификат 1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1" r="28735" b="29927"/>
          <a:stretch/>
        </p:blipFill>
        <p:spPr bwMode="auto">
          <a:xfrm>
            <a:off x="2060848" y="1566513"/>
            <a:ext cx="4094540" cy="55123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56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2859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8640" y="467544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8679" y="1331640"/>
            <a:ext cx="556571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Общие сведения о педагоге-психологе</a:t>
            </a:r>
          </a:p>
          <a:p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Самообразование </a:t>
            </a:r>
          </a:p>
          <a:p>
            <a:r>
              <a:rPr lang="ru-RU" sz="2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Методическое </a:t>
            </a:r>
            <a:r>
              <a:rPr lang="ru-RU" sz="2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психолого-педагогического </a:t>
            </a:r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</a:p>
          <a:p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Курсы повышение </a:t>
            </a:r>
            <a:r>
              <a:rPr lang="ru-RU" sz="2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</a:t>
            </a:r>
          </a:p>
          <a:p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Достижения воспитанников</a:t>
            </a:r>
          </a:p>
          <a:p>
            <a:r>
              <a:rPr lang="ru-RU" sz="2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ичные достижения</a:t>
            </a:r>
          </a:p>
          <a:p>
            <a:r>
              <a:rPr lang="ru-RU" sz="2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Трансляция опыта профессиональной деятельности</a:t>
            </a:r>
          </a:p>
          <a:p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Публикации </a:t>
            </a:r>
          </a:p>
          <a:p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Отзывы профессиональной деятельности</a:t>
            </a:r>
          </a:p>
          <a:p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Поощрения</a:t>
            </a:r>
          </a:p>
          <a:p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Фоторепортаж</a:t>
            </a:r>
          </a:p>
          <a:p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Экспертная деятельность </a:t>
            </a:r>
            <a:endParaRPr lang="ru-RU" sz="28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07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27840" y="203319"/>
            <a:ext cx="3347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</a:t>
            </a:r>
            <a:endParaRPr lang="ru-RU" sz="36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user\Documents\Сканер !!\Сертификат 22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124" b="30953"/>
          <a:stretch/>
        </p:blipFill>
        <p:spPr bwMode="auto">
          <a:xfrm>
            <a:off x="4033867" y="5436096"/>
            <a:ext cx="2603281" cy="3456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ocuments\Сканер !!\Сертификат 23.jpe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5" t="454" r="2178" b="3962"/>
          <a:stretch/>
        </p:blipFill>
        <p:spPr bwMode="auto">
          <a:xfrm>
            <a:off x="283195" y="1403648"/>
            <a:ext cx="3618532" cy="5038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20303" y="2053049"/>
            <a:ext cx="28304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в</a:t>
            </a:r>
          </a:p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открытой выставке-конкурсе декоративно-прикладного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изобразительного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искусства, посвященной Международному Дню матери «Мама, милая, мама…»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27840" y="203319"/>
            <a:ext cx="3347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</a:t>
            </a:r>
            <a:endParaRPr lang="ru-RU" sz="36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3269" y="7742212"/>
            <a:ext cx="52318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подготовку воспитанников к муниципальной олимпиаде для дошкольников «Созвездие»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user\Documents\Сканер !!\Сертификат 21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7" t="3174" r="4084" b="5435"/>
          <a:stretch/>
        </p:blipFill>
        <p:spPr bwMode="auto">
          <a:xfrm>
            <a:off x="1271065" y="1403648"/>
            <a:ext cx="4928277" cy="6265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17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67" y="-23125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86205" y="251520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ичные достижения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90897" y="643163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6150" y="7452320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User\Desktop\отпуск работа 111\2016-07-13\005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30272" y="143282"/>
            <a:ext cx="4356486" cy="65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2428" y="6056450"/>
            <a:ext cx="5916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Областной конкурс 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Свердловской области 2016» 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</a:t>
            </a:r>
          </a:p>
        </p:txBody>
      </p:sp>
    </p:spTree>
    <p:extLst>
      <p:ext uri="{BB962C8B-B14F-4D97-AF65-F5344CB8AC3E}">
        <p14:creationId xmlns:p14="http://schemas.microsoft.com/office/powerpoint/2010/main" val="26096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5201" y="467544"/>
            <a:ext cx="4567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ичные </a:t>
            </a:r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848" y="1113875"/>
            <a:ext cx="4320480" cy="609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69568" y="7308304"/>
            <a:ext cx="3933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фестиваль профессионального мастерства «Педагогическое достояние России - 2016» 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лауреата</a:t>
            </a:r>
          </a:p>
        </p:txBody>
      </p:sp>
    </p:spTree>
    <p:extLst>
      <p:ext uri="{BB962C8B-B14F-4D97-AF65-F5344CB8AC3E}">
        <p14:creationId xmlns:p14="http://schemas.microsoft.com/office/powerpoint/2010/main" val="29069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54" y="-33062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15940" y="323528"/>
            <a:ext cx="4567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ичные </a:t>
            </a:r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40" y="970063"/>
            <a:ext cx="3611097" cy="5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9737" y="4827817"/>
            <a:ext cx="2957791" cy="413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85504" y="1312298"/>
            <a:ext cx="2604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-й Международный конкурс «Инновационные психолого-педагогические методы гармонизации семейных отношений» - свидетельство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2696" y="6516216"/>
            <a:ext cx="2904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Ассоциации Практических Психологов и Коучей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апреля 2017 г.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9916" y="251520"/>
            <a:ext cx="4567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</a:t>
            </a:r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832" y="1008435"/>
            <a:ext cx="4608512" cy="658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70380" y="7740352"/>
            <a:ext cx="3429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«Воспитатель года - 2016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призера</a:t>
            </a:r>
          </a:p>
        </p:txBody>
      </p:sp>
    </p:spTree>
    <p:extLst>
      <p:ext uri="{BB962C8B-B14F-4D97-AF65-F5344CB8AC3E}">
        <p14:creationId xmlns:p14="http://schemas.microsoft.com/office/powerpoint/2010/main" val="29069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9916" y="251520"/>
            <a:ext cx="4567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</a:t>
            </a:r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73878" y="7506498"/>
            <a:ext cx="3429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аочный тур регионального этапа 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года России» в Свердловской области в 2017 году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user\Documents\Сканер !!\Сертификат 13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4" t="454" r="2987" b="3855"/>
          <a:stretch/>
        </p:blipFill>
        <p:spPr bwMode="auto">
          <a:xfrm>
            <a:off x="1700808" y="897851"/>
            <a:ext cx="4814291" cy="64104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89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9916" y="251520"/>
            <a:ext cx="4567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</a:t>
            </a:r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26513" y="5647064"/>
            <a:ext cx="373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центров и программ родительского просвещения - 2017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user\Documents\Сканер !!\Сертификат 12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35"/>
          <a:stretch/>
        </p:blipFill>
        <p:spPr bwMode="auto">
          <a:xfrm rot="5400000">
            <a:off x="1393203" y="170620"/>
            <a:ext cx="4248234" cy="6179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706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9916" y="251520"/>
            <a:ext cx="4567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</a:t>
            </a:r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68656" y="6865718"/>
            <a:ext cx="43342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Заочный этап Муниципального смотра-конкурса «Лучшее развивающие пособие по познавательному развитию детей дошкольного возраста своими руками»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user\Documents\Сканер !!\Сертификат 11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" r="35375" b="36508"/>
          <a:stretch/>
        </p:blipFill>
        <p:spPr bwMode="auto">
          <a:xfrm>
            <a:off x="2276873" y="1069799"/>
            <a:ext cx="4215358" cy="5623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0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9916" y="251520"/>
            <a:ext cx="4567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</a:t>
            </a:r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07858" y="6454404"/>
            <a:ext cx="54615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в Муниципальном смотре-конкурса «Лучшее развивающие пособие по познавательному развитию детей дошкольного возраста своими руками» (номинация «Лучшее многофункциональное пособие по познавательному развитию для использования родителями в условиях семьи»)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user\Documents\Сканер !!\Сертификат 10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4" t="907" r="3935" b="3620"/>
          <a:stretch/>
        </p:blipFill>
        <p:spPr bwMode="auto">
          <a:xfrm>
            <a:off x="2132856" y="996913"/>
            <a:ext cx="4177181" cy="5358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01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7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8640" y="179512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</a:t>
            </a:r>
          </a:p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педагоге-психологе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33256" y="1421847"/>
            <a:ext cx="28083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696" y="1421847"/>
            <a:ext cx="5976664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Снежко Надежда Ивановна</a:t>
            </a:r>
          </a:p>
          <a:p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образовании:</a:t>
            </a:r>
          </a:p>
          <a:p>
            <a:r>
              <a:rPr lang="ru-RU" sz="2400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образовательное учреждение высшего профессионального образования «Московский государственный открытый  педагогический университет имени </a:t>
            </a:r>
            <a:r>
              <a:rPr lang="ru-RU" sz="2400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М.А.Шолохова</a:t>
            </a:r>
            <a:r>
              <a:rPr lang="ru-RU" sz="2400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12.03.2005 педагогика и психология, педагог-психолог, социальный педагог</a:t>
            </a:r>
          </a:p>
          <a:p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работе:</a:t>
            </a:r>
          </a:p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400" i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400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в данной образовательной организации: </a:t>
            </a:r>
            <a:r>
              <a:rPr lang="ru-RU" sz="2400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i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sz="2400" i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endParaRPr lang="ru-RU" b="1" i="1" u="sng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</a:t>
            </a:r>
            <a:r>
              <a:rPr lang="ru-RU" sz="2400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9024" y="395536"/>
            <a:ext cx="5472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профессиональной деятельности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4744" y="2483768"/>
            <a:ext cx="55446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2015 г. 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всероссийская очно-заочная научно-практическая конференция «Пространство дошкольного детства. Современность и будущее» - сертификат;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0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Апрель 2015 г.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«День педагогических достижений» - свидетельство;</a:t>
            </a:r>
          </a:p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2015 г.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Муниципальный «Профессиональный клуб для педагогов-психологов» – сертификат;</a:t>
            </a:r>
          </a:p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2016 г.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Областное заочное методическое объединение «Эмоциональное выгорание педагога: причины и пути преодоления (из опыта работы)» для педагогов и педагогов-психологов – приказ об участии;</a:t>
            </a:r>
          </a:p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2016 </a:t>
            </a:r>
            <a:r>
              <a:rPr lang="ru-RU" sz="20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педагогических достижений»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Красноуфимский округ – свидетельство, диплом 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степени;</a:t>
            </a:r>
          </a:p>
        </p:txBody>
      </p:sp>
    </p:spTree>
    <p:extLst>
      <p:ext uri="{BB962C8B-B14F-4D97-AF65-F5344CB8AC3E}">
        <p14:creationId xmlns:p14="http://schemas.microsoft.com/office/powerpoint/2010/main" val="36372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14500" y="424883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</p:txBody>
      </p:sp>
      <p:pic>
        <p:nvPicPr>
          <p:cNvPr id="6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67" y="-23125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4562" y="179512"/>
            <a:ext cx="5976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профессиональной деятельности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8720" y="1933838"/>
            <a:ext cx="576064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2016 г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Территориальная педагогическая конференция работников дошкольных образовательных организаций «Детский сад – территория успеха» - свидетельство.</a:t>
            </a:r>
          </a:p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2016 г.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конференция «Эффективная организация образовательной деятельности по развитию речи как условия достижения качества дошкольного образования в соответствии с ФГОС ДО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свидетельство;</a:t>
            </a:r>
          </a:p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2016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Окружная научно-практическая конференция «Системно-</a:t>
            </a:r>
            <a:r>
              <a:rPr lang="ru-RU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в образовании: практика реализации» - сертификат;</a:t>
            </a:r>
          </a:p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2016 г.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объединение «Педагогический проект как инклюзивная практика (из опыта работы) для педагогов и педагогов-психологов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приказ об участии;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 </a:t>
            </a:r>
            <a:r>
              <a:rPr lang="ru-RU" sz="20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2017 г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3-я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очно-заочная научно-практическая конференция «Пространство дошкольного детства. Современность и будущее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сертификат;</a:t>
            </a:r>
          </a:p>
        </p:txBody>
      </p:sp>
    </p:spTree>
    <p:extLst>
      <p:ext uri="{BB962C8B-B14F-4D97-AF65-F5344CB8AC3E}">
        <p14:creationId xmlns:p14="http://schemas.microsoft.com/office/powerpoint/2010/main" val="29069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832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2391" y="323528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профессиональной деятельности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8720" y="2134756"/>
            <a:ext cx="546226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0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2017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Территориальная педагогическая научно-практическая конференция «Грани вдохновения: актуальные практики дошкольного образования» - сертификат»;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20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2017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Территориальная конференция «Педагог и ребенок с особыми образовательными потребностями в детском саду: содружество, сотворчество, сотрудничество» - благодарность;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20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2017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Муниципальный «День педагогических достижений» – диплом 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Март 2018 г. Территориальная педагогическая научно-практическая конференция «Планета детства: лучшие практики и технологии дошкольного образования» - сертификат.</a:t>
            </a:r>
          </a:p>
          <a:p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2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832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2391" y="323528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профессиональной деятельности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8720" y="2134756"/>
            <a:ext cx="54622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Окружной семинар-практикум: «Использование нетрадиционных здоровьесберегающих технологий в коррекционной работе с детьми с ОВЗ» - благодарность.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конференция «Мир детства: сотворчество, достижения, успех» - свидетельство.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Семинар-практикум «Партнерские отношения ДОУ и семьи как условие успешной социализации ребенка дошкольного возраста» - свидетельство-</a:t>
            </a:r>
          </a:p>
          <a:p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994" y="5894144"/>
            <a:ext cx="295207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642" y="5830049"/>
            <a:ext cx="1924886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4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64704" y="328394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 профессиональной деятельности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64682" y="5782801"/>
            <a:ext cx="2736304" cy="362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3057" y="5148064"/>
            <a:ext cx="28219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64" y="2112132"/>
            <a:ext cx="2736304" cy="391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581" y="2483768"/>
            <a:ext cx="3384375" cy="239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2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997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4988" y="251520"/>
            <a:ext cx="6120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</a:t>
            </a:r>
          </a:p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рофессиональной деятельности 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C:\Users\User\Desktop\отчет 2017 Снежко\20170531_2040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80" y="6130604"/>
            <a:ext cx="2071396" cy="148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User\Desktop\отчет 2017 Снежко\20170531_2040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80" y="7583186"/>
            <a:ext cx="2071396" cy="124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630" y="2664544"/>
            <a:ext cx="3572636" cy="259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630" y="6096949"/>
            <a:ext cx="357339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25" y="1984751"/>
            <a:ext cx="2780928" cy="395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3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9856" y="323528"/>
            <a:ext cx="5616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</a:t>
            </a:r>
          </a:p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24" y="2077854"/>
            <a:ext cx="2924944" cy="39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152" y="5580112"/>
            <a:ext cx="2275200" cy="32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83844" y="5743269"/>
            <a:ext cx="2538572" cy="361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2640" y="2915816"/>
            <a:ext cx="2535848" cy="190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50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9856" y="323528"/>
            <a:ext cx="5616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опыта</a:t>
            </a:r>
          </a:p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</a:t>
            </a:r>
          </a:p>
        </p:txBody>
      </p:sp>
      <p:pic>
        <p:nvPicPr>
          <p:cNvPr id="11" name="Рисунок 10" descr="C:\Users\user\Documents\Сканер !!\Сертификат 17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4" r="4907" b="53281"/>
          <a:stretch/>
        </p:blipFill>
        <p:spPr bwMode="auto">
          <a:xfrm>
            <a:off x="2937438" y="6538340"/>
            <a:ext cx="3721849" cy="24662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user\Documents\Сканер !!\Сертификат 19.jpe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8" t="114" b="5435"/>
          <a:stretch/>
        </p:blipFill>
        <p:spPr bwMode="auto">
          <a:xfrm>
            <a:off x="148375" y="2086532"/>
            <a:ext cx="4084176" cy="56233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user\Documents\Сканер !!\Сертификат 18.jpe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2" t="1020" r="31519" b="35937"/>
          <a:stretch/>
        </p:blipFill>
        <p:spPr bwMode="auto">
          <a:xfrm>
            <a:off x="3904185" y="2516644"/>
            <a:ext cx="2720854" cy="3638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398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018" y="844944"/>
            <a:ext cx="35433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22662" y="164130"/>
            <a:ext cx="2801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6850" y="5272864"/>
            <a:ext cx="3232150" cy="366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98318" y="871659"/>
            <a:ext cx="29596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езисов семинара практикума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тенденции преемственности в работе педагогов дошкольного и начального общего образования в условиях внедрения федеральных государственных образовательных стандартов»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011" y="6660232"/>
            <a:ext cx="2736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работы педагога-психолога в дошкольной образовательной организации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47" y="1043608"/>
            <a:ext cx="345638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7032" y="5004048"/>
            <a:ext cx="294967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99679" y="251520"/>
            <a:ext cx="2801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7033" y="1403648"/>
            <a:ext cx="2949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тезисов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ой всероссийской очно-заочной научно-практической конференции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«Пространство дошкольного детства. Современность и будущее» 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84682" y="6228184"/>
            <a:ext cx="2808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эмоционально-волевой сферы у детей старшего дошкольного возраста как условие успешной адаптации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607" y="940302"/>
            <a:ext cx="1792691" cy="252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09535" y="-355571"/>
            <a:ext cx="3228614" cy="454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251" y="4172070"/>
            <a:ext cx="3068513" cy="45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032" y="4588835"/>
            <a:ext cx="3061266" cy="313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8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216" y="1331640"/>
            <a:ext cx="332205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5330" y="404460"/>
            <a:ext cx="554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040" y="4571999"/>
            <a:ext cx="2827194" cy="429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89040" y="1763688"/>
            <a:ext cx="28271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тезисов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 практической конференции «Системно-</a:t>
            </a:r>
            <a:r>
              <a:rPr lang="ru-RU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в образовании: практика реализации»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80" y="6300192"/>
            <a:ext cx="3141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Кинезиология, как одна из форм здоровьесберегающих технологий в работе с детьми с ограниченными возможностями здоровья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4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656" y="1051316"/>
            <a:ext cx="3112672" cy="422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328" y="5273932"/>
            <a:ext cx="3077049" cy="360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0888" y="395855"/>
            <a:ext cx="2801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1816" y="1475656"/>
            <a:ext cx="2415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эссе 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конкурса «Педагог-психолог Свердловской области 2016»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656" y="5868144"/>
            <a:ext cx="3024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рецепт профилактики эмоционального выгорания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педагога-психолога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24073" y="753679"/>
            <a:ext cx="3667125" cy="43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425071" y="5741869"/>
            <a:ext cx="2637000" cy="380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4399" y="323528"/>
            <a:ext cx="2801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5660" y="1210241"/>
            <a:ext cx="24559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тезисов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научно-практическая конференция «Грани вдохновения: актуальные практики дошкольного образования»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03" y="5004048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кинезиологических упражнений  в работе с детьми имеющими ограниченные возможности здоровья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4399" y="323528"/>
            <a:ext cx="2801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9738" y="1238850"/>
            <a:ext cx="2249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статей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«Мир детства: сотворчество, достижения, успех»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36413" y="5801220"/>
            <a:ext cx="2930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многофункционального пособия «Путешествие с радужной медузой» для развития речи детей дошкольного возраста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user\Documents\Сканер !!\Сертификат 14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4" t="2155" r="1536" b="2260"/>
          <a:stretch/>
        </p:blipFill>
        <p:spPr bwMode="auto">
          <a:xfrm>
            <a:off x="561976" y="969858"/>
            <a:ext cx="3328128" cy="4394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Админ\Downloads\Сертификат 1 (1).jpe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44" t="19769" r="8594" b="7650"/>
          <a:stretch/>
        </p:blipFill>
        <p:spPr bwMode="auto">
          <a:xfrm>
            <a:off x="3275274" y="4301067"/>
            <a:ext cx="3406673" cy="4783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94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4399" y="323528"/>
            <a:ext cx="2801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5660" y="1210241"/>
            <a:ext cx="24559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тезисов 1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научно-практическая конференция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«Планета детства: лучшие практики и технологии дошкольного образования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74258" y="5972307"/>
            <a:ext cx="2828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блоками Дьенеша, как одна из форм усвоения сенсорных эталонов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user\Documents\Сканер !!\Сертификат 16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6" t="1814" r="34731" b="32988"/>
          <a:stretch/>
        </p:blipFill>
        <p:spPr bwMode="auto">
          <a:xfrm>
            <a:off x="380384" y="830387"/>
            <a:ext cx="3724275" cy="4898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Админ\Downloads\Сертификат 3.jpe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8" t="1816" r="4576" b="52447"/>
          <a:stretch/>
        </p:blipFill>
        <p:spPr bwMode="auto">
          <a:xfrm rot="5400000">
            <a:off x="2675674" y="5170097"/>
            <a:ext cx="4368284" cy="3385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34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744" y="1420850"/>
            <a:ext cx="5614290" cy="757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086" y="220522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профессиональной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3843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отпуск работа 111\2016-07-13\004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744" y="1546778"/>
            <a:ext cx="5521593" cy="727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2696" y="323528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профессиональной деятельности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отпуск работа 111\2016-07-13\003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28" y="1787216"/>
            <a:ext cx="5688632" cy="71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0648" y="323528"/>
            <a:ext cx="6150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профессиональной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4509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49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отпуск работа 111\2016-07-13\002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430" y="1522554"/>
            <a:ext cx="5400397" cy="733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245" y="322225"/>
            <a:ext cx="5832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профессиональной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4509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49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245" y="322225"/>
            <a:ext cx="5832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профессиональной деятельности</a:t>
            </a:r>
          </a:p>
        </p:txBody>
      </p:sp>
      <p:pic>
        <p:nvPicPr>
          <p:cNvPr id="8" name="Рисунок 7" descr="C:\Users\user\Documents\Сканер !!\Сертификат 5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3" t="4650" r="6180" b="7136"/>
          <a:stretch/>
        </p:blipFill>
        <p:spPr bwMode="auto">
          <a:xfrm>
            <a:off x="3212976" y="4081401"/>
            <a:ext cx="3404800" cy="4842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ocuments\Сканер !!\Сертификат 4.jpe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2" r="-1" b="2264"/>
          <a:stretch/>
        </p:blipFill>
        <p:spPr bwMode="auto">
          <a:xfrm>
            <a:off x="320825" y="1574888"/>
            <a:ext cx="3396207" cy="4581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726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964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0724" y="179512"/>
            <a:ext cx="3753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6752" y="1187624"/>
            <a:ext cx="52565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Влияние детско-родительских отношений на социальную адаптацию дошкольников.</a:t>
            </a:r>
          </a:p>
          <a:p>
            <a:pPr algn="just"/>
            <a:endParaRPr lang="ru-RU" sz="20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апробировать модель клубного движения как одну из форм коррекции детско-родительских взаимоотношений</a:t>
            </a:r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20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теоретическую взаимосвязь детско-родительских взаимоотношений и социальной адаптации  детей старшего дошкольного возраста;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азработать программу коррекции детско-родительских взаимоотношений в рамках работы семейного клуба;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редставить результаты работы семейного клуба по развитию и коррекции детско-родительских отношений педагогическому сообществу.</a:t>
            </a:r>
            <a:endParaRPr lang="ru-RU" sz="20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7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49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245" y="322225"/>
            <a:ext cx="5832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профессиональной деятельности</a:t>
            </a:r>
          </a:p>
        </p:txBody>
      </p:sp>
      <p:pic>
        <p:nvPicPr>
          <p:cNvPr id="7" name="Рисунок 6" descr="C:\Users\user\Documents\Сканер !!\Сертификат 6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4" t="3856" r="2342" b="2260"/>
          <a:stretch/>
        </p:blipFill>
        <p:spPr bwMode="auto">
          <a:xfrm>
            <a:off x="1016883" y="1473016"/>
            <a:ext cx="5291167" cy="66952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36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83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2736" y="326485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5328" y="1039096"/>
            <a:ext cx="3165797" cy="446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9508" y="4584982"/>
            <a:ext cx="3085229" cy="44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63" y="972816"/>
            <a:ext cx="2933003" cy="418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5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83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2736" y="326485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user\Documents\Сканер !!\Сертификат 8.jpe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7" r="737" b="2601"/>
          <a:stretch/>
        </p:blipFill>
        <p:spPr bwMode="auto">
          <a:xfrm>
            <a:off x="342900" y="1176463"/>
            <a:ext cx="3446140" cy="4115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ocuments\Сканер !!\Сертификат 7.jpe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3" r="2341" b="3741"/>
          <a:stretch/>
        </p:blipFill>
        <p:spPr bwMode="auto">
          <a:xfrm>
            <a:off x="3112722" y="4211960"/>
            <a:ext cx="3590156" cy="47001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161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63" y="1137823"/>
            <a:ext cx="4386114" cy="2924076"/>
          </a:xfrm>
          <a:ln w="28575">
            <a:solidFill>
              <a:srgbClr val="FF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52736" y="40113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Фоторепортаж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096" y="3491880"/>
            <a:ext cx="5133004" cy="342200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08" y="6257121"/>
            <a:ext cx="4169128" cy="2779419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5085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2736" y="40113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Фоторепортаж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54" y="1070805"/>
            <a:ext cx="3722222" cy="2481481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55" y="3706177"/>
            <a:ext cx="4221088" cy="343951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223" y="5569024"/>
            <a:ext cx="2726060" cy="3381573"/>
          </a:xfr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232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2736" y="40113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Фоторепортаж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760" y="1011406"/>
            <a:ext cx="4518553" cy="338891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8" name="Picture 6" descr="DSCN988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48" y="3306293"/>
            <a:ext cx="3744416" cy="3150789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26" name="Picture 2" descr="C:\Users\User\Desktop\конкурс программы\Конкурс Всё начинается с семьи! оригинал\Родительские собрания\род соб 1 мл.гр\род.собр\IMG_20161028_16395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896" y="5731537"/>
            <a:ext cx="4203867" cy="315290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5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2736" y="40113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Фоторепортаж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отчет 2017 Снежко\IMG_78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24" y="6057646"/>
            <a:ext cx="4329329" cy="2886219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MG_120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872" y="3347864"/>
            <a:ext cx="4336280" cy="3096344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3" descr="C:\Users\User\Desktop\отчет 2017 Снежко\IMG_785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24" y="1331640"/>
            <a:ext cx="3829050" cy="2552700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3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2736" y="40113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Фоторепортаж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4" y="1082407"/>
            <a:ext cx="4958308" cy="3718731"/>
          </a:xfrm>
          <a:ln w="28575"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952" y="3607574"/>
            <a:ext cx="3546934" cy="5320401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47829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4704" y="323528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5108" y="1601669"/>
            <a:ext cx="5060236" cy="72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5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792" y="1449553"/>
            <a:ext cx="5112568" cy="751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6672" y="249223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5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20136" y="1246357"/>
            <a:ext cx="3358243" cy="50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672" y="323528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психолого-педагогического процесса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537880" y="4761001"/>
            <a:ext cx="3300197" cy="49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49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760" y="1523857"/>
            <a:ext cx="5278815" cy="737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9044" y="323527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5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4" y="-33063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5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824" y="1763250"/>
            <a:ext cx="4752529" cy="709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4644" y="8924"/>
            <a:ext cx="6741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</a:t>
            </a:r>
            <a:endParaRPr lang="ru-RU" sz="36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</a:t>
            </a:r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36296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540" y="1933838"/>
            <a:ext cx="4975139" cy="700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976" y="179512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психолого-педагогического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15205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картинки\фоны для картотек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0656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2856" y="2005846"/>
            <a:ext cx="4464496" cy="681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976" y="251520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психолого-педагогического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33722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1286</Words>
  <Application>Microsoft Office PowerPoint</Application>
  <PresentationFormat>Экран (4:3)</PresentationFormat>
  <Paragraphs>181</Paragraphs>
  <Slides>61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Муниципальное бюджетное дошкольное  образовательное учреждение «Приданниковский детский сад комбинированного вида № 5»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«Приданниковский детский сад №5»</dc:title>
  <dc:creator>User</dc:creator>
  <cp:lastModifiedBy>RePack by Diakov</cp:lastModifiedBy>
  <cp:revision>124</cp:revision>
  <dcterms:created xsi:type="dcterms:W3CDTF">2016-07-12T09:16:01Z</dcterms:created>
  <dcterms:modified xsi:type="dcterms:W3CDTF">2018-07-31T16:25:02Z</dcterms:modified>
</cp:coreProperties>
</file>