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9"/>
  </p:notesMasterIdLst>
  <p:sldIdLst>
    <p:sldId id="257" r:id="rId2"/>
    <p:sldId id="267" r:id="rId3"/>
    <p:sldId id="268" r:id="rId4"/>
    <p:sldId id="266" r:id="rId5"/>
    <p:sldId id="259" r:id="rId6"/>
    <p:sldId id="260" r:id="rId7"/>
    <p:sldId id="273" r:id="rId8"/>
    <p:sldId id="274" r:id="rId9"/>
    <p:sldId id="275" r:id="rId10"/>
    <p:sldId id="276" r:id="rId11"/>
    <p:sldId id="277" r:id="rId12"/>
    <p:sldId id="278" r:id="rId13"/>
    <p:sldId id="269" r:id="rId14"/>
    <p:sldId id="258" r:id="rId15"/>
    <p:sldId id="270" r:id="rId16"/>
    <p:sldId id="272" r:id="rId17"/>
    <p:sldId id="271" r:id="rId18"/>
    <p:sldId id="262" r:id="rId19"/>
    <p:sldId id="263" r:id="rId20"/>
    <p:sldId id="264" r:id="rId21"/>
    <p:sldId id="281" r:id="rId22"/>
    <p:sldId id="265" r:id="rId23"/>
    <p:sldId id="279" r:id="rId24"/>
    <p:sldId id="280" r:id="rId25"/>
    <p:sldId id="256" r:id="rId26"/>
    <p:sldId id="261" r:id="rId27"/>
    <p:sldId id="283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39393"/>
    <a:srgbClr val="CCECFF"/>
    <a:srgbClr val="3333FF"/>
    <a:srgbClr val="99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00" autoAdjust="0"/>
    <p:restoredTop sz="81441" autoAdjust="0"/>
  </p:normalViewPr>
  <p:slideViewPr>
    <p:cSldViewPr snapToGrid="0">
      <p:cViewPr varScale="1">
        <p:scale>
          <a:sx n="60" d="100"/>
          <a:sy n="60" d="100"/>
        </p:scale>
        <p:origin x="1506" y="72"/>
      </p:cViewPr>
      <p:guideLst/>
    </p:cSldViewPr>
  </p:slideViewPr>
  <p:outlineViewPr>
    <p:cViewPr>
      <p:scale>
        <a:sx n="33" d="100"/>
        <a:sy n="33" d="100"/>
      </p:scale>
      <p:origin x="0" y="-5808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7" d="100"/>
          <a:sy n="57" d="100"/>
        </p:scale>
        <p:origin x="2832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5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675A339-9D0F-4DB8-A73C-D8FF3731FB94}" type="doc">
      <dgm:prSet loTypeId="urn:microsoft.com/office/officeart/2005/8/layout/hierarchy4" loCatId="list" qsTypeId="urn:microsoft.com/office/officeart/2005/8/quickstyle/3d3" qsCatId="3D" csTypeId="urn:microsoft.com/office/officeart/2005/8/colors/colorful1#5" csCatId="colorful" phldr="1"/>
      <dgm:spPr/>
      <dgm:t>
        <a:bodyPr/>
        <a:lstStyle/>
        <a:p>
          <a:endParaRPr lang="ru-RU"/>
        </a:p>
      </dgm:t>
    </dgm:pt>
    <dgm:pt modelId="{AC9D12BF-FE40-4651-B0DA-C100F3F137F3}">
      <dgm:prSet custT="1"/>
      <dgm:spPr>
        <a:solidFill>
          <a:srgbClr val="92D050"/>
        </a:solidFill>
        <a:ln>
          <a:solidFill>
            <a:srgbClr val="00B050"/>
          </a:solidFill>
        </a:ln>
      </dgm:spPr>
      <dgm:t>
        <a:bodyPr vert="vert270"/>
        <a:lstStyle/>
        <a:p>
          <a:pPr rtl="0"/>
          <a:r>
            <a:rPr lang="ru-RU" sz="2400" b="1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Соответствует</a:t>
          </a:r>
          <a:r>
            <a:rPr lang="ru-RU" sz="2400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возрастным возможностям детей и содержанию Программы</a:t>
          </a:r>
          <a:endParaRPr lang="ru-RU" sz="2400" dirty="0">
            <a:solidFill>
              <a:srgbClr val="FFFF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3733661-DE66-4AAC-8D76-01D2514A8C6F}" type="parTrans" cxnId="{92018A46-30C5-4E26-8306-69C508FA1D7E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F23CB54E-E5A3-4758-B256-2276FE11C5E4}" type="sibTrans" cxnId="{92018A46-30C5-4E26-8306-69C508FA1D7E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CCE49A0E-33D5-4DE0-8575-373D7A9B63F5}">
      <dgm:prSet custT="1"/>
      <dgm:spPr>
        <a:solidFill>
          <a:srgbClr val="92D050"/>
        </a:solidFill>
      </dgm:spPr>
      <dgm:t>
        <a:bodyPr/>
        <a:lstStyle/>
        <a:p>
          <a:pPr rtl="0"/>
          <a:r>
            <a:rPr lang="ru-RU" sz="3600" b="1" cap="none" spc="0" dirty="0" smtClean="0">
              <a:ln w="12700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Включает оснащение:</a:t>
          </a:r>
          <a:endParaRPr lang="ru-RU" sz="3600" b="1" cap="none" spc="0" dirty="0">
            <a:ln w="12700" cmpd="sng">
              <a:solidFill>
                <a:srgbClr val="FFFF00"/>
              </a:solidFill>
              <a:prstDash val="solid"/>
            </a:ln>
            <a:solidFill>
              <a:srgbClr val="FFFF00"/>
            </a:solidFill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4C1B21A-BA0B-4E10-9AFB-D43B67CDF734}" type="parTrans" cxnId="{99440AD0-D8BD-451A-89F4-DF93CAD6C4A5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A7D8DD46-579E-458E-A50B-C1EB4C6E9A5E}" type="sibTrans" cxnId="{99440AD0-D8BD-451A-89F4-DF93CAD6C4A5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124C5923-37F1-4718-BAB7-6B853CB2BE50}">
      <dgm:prSet custT="1"/>
      <dgm:spPr>
        <a:solidFill>
          <a:srgbClr val="FFFF00"/>
        </a:solidFill>
        <a:ln>
          <a:solidFill>
            <a:srgbClr val="00B050"/>
          </a:solidFill>
        </a:ln>
      </dgm:spPr>
      <dgm:t>
        <a:bodyPr vert="vert270"/>
        <a:lstStyle/>
        <a:p>
          <a:pPr rtl="0"/>
          <a:r>
            <a:rPr lang="ru-RU" sz="2000" b="1" dirty="0" smtClean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Средства обучения</a:t>
          </a:r>
        </a:p>
        <a:p>
          <a:pPr rtl="0"/>
          <a:r>
            <a:rPr lang="ru-RU" sz="1600" b="1" dirty="0" smtClean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(в т.ч. технические</a:t>
          </a:r>
          <a:r>
            <a:rPr lang="ru-RU" sz="1600" dirty="0" smtClean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)</a:t>
          </a:r>
          <a:endParaRPr lang="ru-RU" sz="1600" dirty="0">
            <a:solidFill>
              <a:schemeClr val="accent6">
                <a:lumMod val="75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946BD6ED-AB02-4C53-B5E9-CD5BD105B32C}" type="parTrans" cxnId="{53515D06-2F26-4462-964F-94CDB7C7688A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742BDEA8-2DC0-40F9-815E-5E525F0D71C5}" type="sibTrans" cxnId="{53515D06-2F26-4462-964F-94CDB7C7688A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25DCAAD0-ED6B-45D6-B2E8-B93E9ED1F658}">
      <dgm:prSet custT="1"/>
      <dgm:spPr>
        <a:solidFill>
          <a:srgbClr val="FFFF00"/>
        </a:solidFill>
        <a:ln>
          <a:solidFill>
            <a:srgbClr val="00B050"/>
          </a:solidFill>
        </a:ln>
      </dgm:spPr>
      <dgm:t>
        <a:bodyPr vert="vert270"/>
        <a:lstStyle/>
        <a:p>
          <a:pPr rtl="0"/>
          <a:r>
            <a:rPr lang="ru-RU" sz="2000" b="1" dirty="0" smtClean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Соответствующие материалы </a:t>
          </a:r>
        </a:p>
        <a:p>
          <a:pPr rtl="0"/>
          <a:r>
            <a:rPr lang="ru-RU" sz="1600" b="1" dirty="0" smtClean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(в т.ч. расходные)</a:t>
          </a:r>
          <a:endParaRPr lang="ru-RU" sz="1600" b="1" dirty="0">
            <a:solidFill>
              <a:schemeClr val="accent6">
                <a:lumMod val="75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B5FD4274-2FC1-48D3-BC88-F80045AF0F97}" type="parTrans" cxnId="{BD5A2205-6A8E-4B65-8B7A-E10F989A7438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A7BF34BE-1019-4AB7-8352-11ABAC7D2E5D}" type="sibTrans" cxnId="{BD5A2205-6A8E-4B65-8B7A-E10F989A7438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21863093-C70A-4097-93E6-3B1AE5191E1C}">
      <dgm:prSet custT="1"/>
      <dgm:spPr>
        <a:solidFill>
          <a:srgbClr val="FFFF00"/>
        </a:solidFill>
        <a:ln>
          <a:solidFill>
            <a:srgbClr val="00B050"/>
          </a:solidFill>
        </a:ln>
      </dgm:spPr>
      <dgm:t>
        <a:bodyPr/>
        <a:lstStyle/>
        <a:p>
          <a:pPr rtl="0"/>
          <a:r>
            <a:rPr lang="ru-RU" sz="2400" b="1" dirty="0" smtClean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Оборудование</a:t>
          </a:r>
          <a:br>
            <a:rPr lang="ru-RU" sz="2400" b="1" dirty="0" smtClean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rPr>
          </a:br>
          <a:r>
            <a:rPr lang="ru-RU" sz="2400" b="1" dirty="0" smtClean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и инвентарь </a:t>
          </a:r>
          <a:endParaRPr lang="ru-RU" sz="2400" b="1" dirty="0">
            <a:solidFill>
              <a:schemeClr val="accent6">
                <a:lumMod val="75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7DBFEA69-DC77-41D8-A7F2-672988DE3034}" type="parTrans" cxnId="{D4CD484B-EDD9-4296-9D4F-4DAA01429C44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7FB28FFD-F8C5-4281-A7A5-BBEA2A584855}" type="sibTrans" cxnId="{D4CD484B-EDD9-4296-9D4F-4DAA01429C44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EFF1DC75-75B5-4E5C-9981-C0E3E11365E4}">
      <dgm:prSet custT="1"/>
      <dgm:spPr>
        <a:solidFill>
          <a:schemeClr val="accent6">
            <a:lumMod val="20000"/>
            <a:lumOff val="80000"/>
          </a:schemeClr>
        </a:solidFill>
        <a:ln>
          <a:solidFill>
            <a:srgbClr val="00B050"/>
          </a:solidFill>
        </a:ln>
      </dgm:spPr>
      <dgm:t>
        <a:bodyPr vert="vert270"/>
        <a:lstStyle/>
        <a:p>
          <a:pPr rtl="0"/>
          <a:r>
            <a:rPr lang="ru-RU" sz="2400" dirty="0" smtClean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игровой</a:t>
          </a:r>
          <a:endParaRPr lang="ru-RU" sz="2400" dirty="0">
            <a:solidFill>
              <a:schemeClr val="accent6">
                <a:lumMod val="75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5B567AF6-9FBB-4CF8-973E-92F8FB12538D}" type="parTrans" cxnId="{155115C4-787A-4379-A007-54FD9BDE52ED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E39E976E-B957-45CD-A0EC-E30F34793D61}" type="sibTrans" cxnId="{155115C4-787A-4379-A007-54FD9BDE52ED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4A2A48FB-ADA3-4184-8C48-FE0D3935FCBE}">
      <dgm:prSet custT="1"/>
      <dgm:spPr>
        <a:solidFill>
          <a:schemeClr val="accent6">
            <a:lumMod val="20000"/>
            <a:lumOff val="80000"/>
          </a:schemeClr>
        </a:solidFill>
        <a:ln>
          <a:solidFill>
            <a:srgbClr val="00B050"/>
          </a:solidFill>
        </a:ln>
      </dgm:spPr>
      <dgm:t>
        <a:bodyPr vert="vert270"/>
        <a:lstStyle/>
        <a:p>
          <a:pPr rtl="0"/>
          <a:r>
            <a:rPr lang="ru-RU" sz="2300" dirty="0" smtClean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спортивный</a:t>
          </a:r>
          <a:endParaRPr lang="ru-RU" sz="2300" dirty="0">
            <a:solidFill>
              <a:schemeClr val="accent6">
                <a:lumMod val="75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036D4874-1E4B-4A4B-A4BF-63C06505580E}" type="parTrans" cxnId="{DC79D476-ACD8-4850-99EC-A4A79FBD0E25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FC805112-27AF-49C6-9D40-EDF55F32BF35}" type="sibTrans" cxnId="{DC79D476-ACD8-4850-99EC-A4A79FBD0E25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30906229-EF02-4D8C-934E-5EFE3DDC0652}">
      <dgm:prSet custT="1"/>
      <dgm:spPr>
        <a:solidFill>
          <a:schemeClr val="accent6">
            <a:lumMod val="20000"/>
            <a:lumOff val="80000"/>
          </a:schemeClr>
        </a:solidFill>
        <a:ln>
          <a:solidFill>
            <a:srgbClr val="00B050"/>
          </a:solidFill>
        </a:ln>
      </dgm:spPr>
      <dgm:t>
        <a:bodyPr vert="vert270"/>
        <a:lstStyle/>
        <a:p>
          <a:pPr rtl="0"/>
          <a:r>
            <a:rPr lang="ru-RU" sz="2400" dirty="0" smtClean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оздоровительный</a:t>
          </a:r>
          <a:endParaRPr lang="ru-RU" sz="2400" dirty="0">
            <a:solidFill>
              <a:schemeClr val="accent6">
                <a:lumMod val="75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3FAEC5C0-4C23-4FC3-8619-4EE1DF549D5E}" type="parTrans" cxnId="{4C65B5E5-6AFB-4E76-86AF-B8BDAA6B671C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74BEB31A-B173-4A06-ADE1-4791C36595A0}" type="sibTrans" cxnId="{4C65B5E5-6AFB-4E76-86AF-B8BDAA6B671C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66E46EB3-0DAC-4C02-B39F-2273118A1AB3}" type="pres">
      <dgm:prSet presAssocID="{9675A339-9D0F-4DB8-A73C-D8FF3731FB94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3A82494A-5DA4-43E4-BD69-8E3CF84EDAE2}" type="pres">
      <dgm:prSet presAssocID="{AC9D12BF-FE40-4651-B0DA-C100F3F137F3}" presName="vertOne" presStyleCnt="0"/>
      <dgm:spPr/>
    </dgm:pt>
    <dgm:pt modelId="{6FF0FCA1-A87D-46BF-82AB-FD6A72710297}" type="pres">
      <dgm:prSet presAssocID="{AC9D12BF-FE40-4651-B0DA-C100F3F137F3}" presName="txOne" presStyleLbl="node0" presStyleIdx="0" presStyleCnt="2" custScaleY="33497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65B11BE-4AE9-4114-86CE-2F8DAEFC0922}" type="pres">
      <dgm:prSet presAssocID="{AC9D12BF-FE40-4651-B0DA-C100F3F137F3}" presName="horzOne" presStyleCnt="0"/>
      <dgm:spPr/>
    </dgm:pt>
    <dgm:pt modelId="{A4346140-8590-4719-990A-8281829975D8}" type="pres">
      <dgm:prSet presAssocID="{F23CB54E-E5A3-4758-B256-2276FE11C5E4}" presName="sibSpaceOne" presStyleCnt="0"/>
      <dgm:spPr/>
    </dgm:pt>
    <dgm:pt modelId="{C61D3D98-A59A-4F5F-8473-5C3A5E097030}" type="pres">
      <dgm:prSet presAssocID="{CCE49A0E-33D5-4DE0-8575-373D7A9B63F5}" presName="vertOne" presStyleCnt="0"/>
      <dgm:spPr/>
    </dgm:pt>
    <dgm:pt modelId="{5242372A-208D-4A92-8EAB-209D747FE488}" type="pres">
      <dgm:prSet presAssocID="{CCE49A0E-33D5-4DE0-8575-373D7A9B63F5}" presName="txOne" presStyleLbl="node0" presStyleIdx="1" presStyleCnt="2" custScaleY="7275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EF87EE5-6B27-4535-86D9-FE119952EAB4}" type="pres">
      <dgm:prSet presAssocID="{CCE49A0E-33D5-4DE0-8575-373D7A9B63F5}" presName="parTransOne" presStyleCnt="0"/>
      <dgm:spPr/>
    </dgm:pt>
    <dgm:pt modelId="{00901EEE-007A-470F-AD29-8BA7E7688227}" type="pres">
      <dgm:prSet presAssocID="{CCE49A0E-33D5-4DE0-8575-373D7A9B63F5}" presName="horzOne" presStyleCnt="0"/>
      <dgm:spPr/>
    </dgm:pt>
    <dgm:pt modelId="{38948E47-EBB2-469B-96F8-1329156BF918}" type="pres">
      <dgm:prSet presAssocID="{124C5923-37F1-4718-BAB7-6B853CB2BE50}" presName="vertTwo" presStyleCnt="0"/>
      <dgm:spPr/>
    </dgm:pt>
    <dgm:pt modelId="{CCC103D9-3DDC-4991-85A2-6B9FFDC718AC}" type="pres">
      <dgm:prSet presAssocID="{124C5923-37F1-4718-BAB7-6B853CB2BE50}" presName="txTwo" presStyleLbl="node2" presStyleIdx="0" presStyleCnt="3" custScaleY="259572" custLinFactNeighborY="-2167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6423626-36B4-4A78-BD04-F033EA891672}" type="pres">
      <dgm:prSet presAssocID="{124C5923-37F1-4718-BAB7-6B853CB2BE50}" presName="horzTwo" presStyleCnt="0"/>
      <dgm:spPr/>
    </dgm:pt>
    <dgm:pt modelId="{DC9262B8-02EF-46B6-93BC-FD7BC74D3249}" type="pres">
      <dgm:prSet presAssocID="{742BDEA8-2DC0-40F9-815E-5E525F0D71C5}" presName="sibSpaceTwo" presStyleCnt="0"/>
      <dgm:spPr/>
    </dgm:pt>
    <dgm:pt modelId="{D6EBB774-0447-45F1-9B6A-2865EE1B2E7F}" type="pres">
      <dgm:prSet presAssocID="{25DCAAD0-ED6B-45D6-B2E8-B93E9ED1F658}" presName="vertTwo" presStyleCnt="0"/>
      <dgm:spPr/>
    </dgm:pt>
    <dgm:pt modelId="{CBF3B9EC-0AD7-478A-88CC-FD63CA4BF84E}" type="pres">
      <dgm:prSet presAssocID="{25DCAAD0-ED6B-45D6-B2E8-B93E9ED1F658}" presName="txTwo" presStyleLbl="node2" presStyleIdx="1" presStyleCnt="3" custScaleY="259572" custLinFactNeighborY="-2167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212F362-FAB7-4EFE-94CD-CB312C5F6B4F}" type="pres">
      <dgm:prSet presAssocID="{25DCAAD0-ED6B-45D6-B2E8-B93E9ED1F658}" presName="horzTwo" presStyleCnt="0"/>
      <dgm:spPr/>
    </dgm:pt>
    <dgm:pt modelId="{15178899-83EE-483F-A1B5-887FA794765D}" type="pres">
      <dgm:prSet presAssocID="{A7BF34BE-1019-4AB7-8352-11ABAC7D2E5D}" presName="sibSpaceTwo" presStyleCnt="0"/>
      <dgm:spPr/>
    </dgm:pt>
    <dgm:pt modelId="{F4F61E9D-112C-416F-9E3B-7EB574A9F410}" type="pres">
      <dgm:prSet presAssocID="{21863093-C70A-4097-93E6-3B1AE5191E1C}" presName="vertTwo" presStyleCnt="0"/>
      <dgm:spPr/>
    </dgm:pt>
    <dgm:pt modelId="{BC7487A7-BD79-4C55-9762-B45C5C0AB8FB}" type="pres">
      <dgm:prSet presAssocID="{21863093-C70A-4097-93E6-3B1AE5191E1C}" presName="txTwo" presStyleLbl="node2" presStyleIdx="2" presStyleCnt="3" custLinFactNeighborY="-7675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EBF27AC-52D1-4404-A336-2DF73E676C4B}" type="pres">
      <dgm:prSet presAssocID="{21863093-C70A-4097-93E6-3B1AE5191E1C}" presName="parTransTwo" presStyleCnt="0"/>
      <dgm:spPr/>
    </dgm:pt>
    <dgm:pt modelId="{F599D5DE-B305-4B48-A5D1-E77489936B41}" type="pres">
      <dgm:prSet presAssocID="{21863093-C70A-4097-93E6-3B1AE5191E1C}" presName="horzTwo" presStyleCnt="0"/>
      <dgm:spPr/>
    </dgm:pt>
    <dgm:pt modelId="{DC961DE3-08D7-4A39-B339-0811FE4FC630}" type="pres">
      <dgm:prSet presAssocID="{EFF1DC75-75B5-4E5C-9981-C0E3E11365E4}" presName="vertThree" presStyleCnt="0"/>
      <dgm:spPr/>
    </dgm:pt>
    <dgm:pt modelId="{811F8FF6-3A56-422E-B817-EA419C275B2E}" type="pres">
      <dgm:prSet presAssocID="{EFF1DC75-75B5-4E5C-9981-C0E3E11365E4}" presName="txThree" presStyleLbl="node3" presStyleIdx="0" presStyleCnt="3" custScaleY="153117" custLinFactNeighborX="2578" custLinFactNeighborY="-3835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4362DD6-FA04-4F04-930E-9DFCB4BBD4D6}" type="pres">
      <dgm:prSet presAssocID="{EFF1DC75-75B5-4E5C-9981-C0E3E11365E4}" presName="horzThree" presStyleCnt="0"/>
      <dgm:spPr/>
    </dgm:pt>
    <dgm:pt modelId="{132149D2-56C1-4A7B-8522-655144C05D34}" type="pres">
      <dgm:prSet presAssocID="{E39E976E-B957-45CD-A0EC-E30F34793D61}" presName="sibSpaceThree" presStyleCnt="0"/>
      <dgm:spPr/>
    </dgm:pt>
    <dgm:pt modelId="{8B2632D2-21C0-4C30-9D87-59AD199BFB4E}" type="pres">
      <dgm:prSet presAssocID="{4A2A48FB-ADA3-4184-8C48-FE0D3935FCBE}" presName="vertThree" presStyleCnt="0"/>
      <dgm:spPr/>
    </dgm:pt>
    <dgm:pt modelId="{E2F028F9-8AAB-43CA-B0B6-67526DB0D718}" type="pres">
      <dgm:prSet presAssocID="{4A2A48FB-ADA3-4184-8C48-FE0D3935FCBE}" presName="txThree" presStyleLbl="node3" presStyleIdx="1" presStyleCnt="3" custScaleY="153117" custLinFactNeighborY="-3896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8E5CCFC-D225-43DE-B0DA-178936B7CE11}" type="pres">
      <dgm:prSet presAssocID="{4A2A48FB-ADA3-4184-8C48-FE0D3935FCBE}" presName="horzThree" presStyleCnt="0"/>
      <dgm:spPr/>
    </dgm:pt>
    <dgm:pt modelId="{98090D7E-3CE0-4889-B0EC-E40C662C142B}" type="pres">
      <dgm:prSet presAssocID="{FC805112-27AF-49C6-9D40-EDF55F32BF35}" presName="sibSpaceThree" presStyleCnt="0"/>
      <dgm:spPr/>
    </dgm:pt>
    <dgm:pt modelId="{C6037D73-7216-42A5-93C2-3649B3367B28}" type="pres">
      <dgm:prSet presAssocID="{30906229-EF02-4D8C-934E-5EFE3DDC0652}" presName="vertThree" presStyleCnt="0"/>
      <dgm:spPr/>
    </dgm:pt>
    <dgm:pt modelId="{9DAD3E19-4B87-4A27-8836-17218EBDB944}" type="pres">
      <dgm:prSet presAssocID="{30906229-EF02-4D8C-934E-5EFE3DDC0652}" presName="txThree" presStyleLbl="node3" presStyleIdx="2" presStyleCnt="3" custScaleY="153117" custLinFactNeighborY="-3896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D3219A1-C7FF-4331-B70A-8B217A402274}" type="pres">
      <dgm:prSet presAssocID="{30906229-EF02-4D8C-934E-5EFE3DDC0652}" presName="horzThree" presStyleCnt="0"/>
      <dgm:spPr/>
    </dgm:pt>
  </dgm:ptLst>
  <dgm:cxnLst>
    <dgm:cxn modelId="{155115C4-787A-4379-A007-54FD9BDE52ED}" srcId="{21863093-C70A-4097-93E6-3B1AE5191E1C}" destId="{EFF1DC75-75B5-4E5C-9981-C0E3E11365E4}" srcOrd="0" destOrd="0" parTransId="{5B567AF6-9FBB-4CF8-973E-92F8FB12538D}" sibTransId="{E39E976E-B957-45CD-A0EC-E30F34793D61}"/>
    <dgm:cxn modelId="{17240A32-6EF3-41AF-8B75-5DA725579F6D}" type="presOf" srcId="{124C5923-37F1-4718-BAB7-6B853CB2BE50}" destId="{CCC103D9-3DDC-4991-85A2-6B9FFDC718AC}" srcOrd="0" destOrd="0" presId="urn:microsoft.com/office/officeart/2005/8/layout/hierarchy4"/>
    <dgm:cxn modelId="{7028C7AB-55A2-4A0B-8A71-A46243AED040}" type="presOf" srcId="{9675A339-9D0F-4DB8-A73C-D8FF3731FB94}" destId="{66E46EB3-0DAC-4C02-B39F-2273118A1AB3}" srcOrd="0" destOrd="0" presId="urn:microsoft.com/office/officeart/2005/8/layout/hierarchy4"/>
    <dgm:cxn modelId="{C785F452-AAA5-4A96-97C4-C315CBEF16AE}" type="presOf" srcId="{EFF1DC75-75B5-4E5C-9981-C0E3E11365E4}" destId="{811F8FF6-3A56-422E-B817-EA419C275B2E}" srcOrd="0" destOrd="0" presId="urn:microsoft.com/office/officeart/2005/8/layout/hierarchy4"/>
    <dgm:cxn modelId="{4C65B5E5-6AFB-4E76-86AF-B8BDAA6B671C}" srcId="{21863093-C70A-4097-93E6-3B1AE5191E1C}" destId="{30906229-EF02-4D8C-934E-5EFE3DDC0652}" srcOrd="2" destOrd="0" parTransId="{3FAEC5C0-4C23-4FC3-8619-4EE1DF549D5E}" sibTransId="{74BEB31A-B173-4A06-ADE1-4791C36595A0}"/>
    <dgm:cxn modelId="{A9E8916F-8891-418A-ADC3-0AC4BA70F5F9}" type="presOf" srcId="{21863093-C70A-4097-93E6-3B1AE5191E1C}" destId="{BC7487A7-BD79-4C55-9762-B45C5C0AB8FB}" srcOrd="0" destOrd="0" presId="urn:microsoft.com/office/officeart/2005/8/layout/hierarchy4"/>
    <dgm:cxn modelId="{351903DB-B9FD-4E53-B9EC-F33E2F3F88D8}" type="presOf" srcId="{30906229-EF02-4D8C-934E-5EFE3DDC0652}" destId="{9DAD3E19-4B87-4A27-8836-17218EBDB944}" srcOrd="0" destOrd="0" presId="urn:microsoft.com/office/officeart/2005/8/layout/hierarchy4"/>
    <dgm:cxn modelId="{03AD02A3-39D6-4E7C-92E1-83827685625D}" type="presOf" srcId="{25DCAAD0-ED6B-45D6-B2E8-B93E9ED1F658}" destId="{CBF3B9EC-0AD7-478A-88CC-FD63CA4BF84E}" srcOrd="0" destOrd="0" presId="urn:microsoft.com/office/officeart/2005/8/layout/hierarchy4"/>
    <dgm:cxn modelId="{15858282-0D70-4ABA-83D6-F0A2824B1CFD}" type="presOf" srcId="{4A2A48FB-ADA3-4184-8C48-FE0D3935FCBE}" destId="{E2F028F9-8AAB-43CA-B0B6-67526DB0D718}" srcOrd="0" destOrd="0" presId="urn:microsoft.com/office/officeart/2005/8/layout/hierarchy4"/>
    <dgm:cxn modelId="{155F43BD-DE86-49C5-84FF-66331339A518}" type="presOf" srcId="{AC9D12BF-FE40-4651-B0DA-C100F3F137F3}" destId="{6FF0FCA1-A87D-46BF-82AB-FD6A72710297}" srcOrd="0" destOrd="0" presId="urn:microsoft.com/office/officeart/2005/8/layout/hierarchy4"/>
    <dgm:cxn modelId="{D4CD484B-EDD9-4296-9D4F-4DAA01429C44}" srcId="{CCE49A0E-33D5-4DE0-8575-373D7A9B63F5}" destId="{21863093-C70A-4097-93E6-3B1AE5191E1C}" srcOrd="2" destOrd="0" parTransId="{7DBFEA69-DC77-41D8-A7F2-672988DE3034}" sibTransId="{7FB28FFD-F8C5-4281-A7A5-BBEA2A584855}"/>
    <dgm:cxn modelId="{2FB58473-FDF4-41DB-84D7-0C0B075408E4}" type="presOf" srcId="{CCE49A0E-33D5-4DE0-8575-373D7A9B63F5}" destId="{5242372A-208D-4A92-8EAB-209D747FE488}" srcOrd="0" destOrd="0" presId="urn:microsoft.com/office/officeart/2005/8/layout/hierarchy4"/>
    <dgm:cxn modelId="{53515D06-2F26-4462-964F-94CDB7C7688A}" srcId="{CCE49A0E-33D5-4DE0-8575-373D7A9B63F5}" destId="{124C5923-37F1-4718-BAB7-6B853CB2BE50}" srcOrd="0" destOrd="0" parTransId="{946BD6ED-AB02-4C53-B5E9-CD5BD105B32C}" sibTransId="{742BDEA8-2DC0-40F9-815E-5E525F0D71C5}"/>
    <dgm:cxn modelId="{99440AD0-D8BD-451A-89F4-DF93CAD6C4A5}" srcId="{9675A339-9D0F-4DB8-A73C-D8FF3731FB94}" destId="{CCE49A0E-33D5-4DE0-8575-373D7A9B63F5}" srcOrd="1" destOrd="0" parTransId="{04C1B21A-BA0B-4E10-9AFB-D43B67CDF734}" sibTransId="{A7D8DD46-579E-458E-A50B-C1EB4C6E9A5E}"/>
    <dgm:cxn modelId="{BD5A2205-6A8E-4B65-8B7A-E10F989A7438}" srcId="{CCE49A0E-33D5-4DE0-8575-373D7A9B63F5}" destId="{25DCAAD0-ED6B-45D6-B2E8-B93E9ED1F658}" srcOrd="1" destOrd="0" parTransId="{B5FD4274-2FC1-48D3-BC88-F80045AF0F97}" sibTransId="{A7BF34BE-1019-4AB7-8352-11ABAC7D2E5D}"/>
    <dgm:cxn modelId="{92018A46-30C5-4E26-8306-69C508FA1D7E}" srcId="{9675A339-9D0F-4DB8-A73C-D8FF3731FB94}" destId="{AC9D12BF-FE40-4651-B0DA-C100F3F137F3}" srcOrd="0" destOrd="0" parTransId="{F3733661-DE66-4AAC-8D76-01D2514A8C6F}" sibTransId="{F23CB54E-E5A3-4758-B256-2276FE11C5E4}"/>
    <dgm:cxn modelId="{DC79D476-ACD8-4850-99EC-A4A79FBD0E25}" srcId="{21863093-C70A-4097-93E6-3B1AE5191E1C}" destId="{4A2A48FB-ADA3-4184-8C48-FE0D3935FCBE}" srcOrd="1" destOrd="0" parTransId="{036D4874-1E4B-4A4B-A4BF-63C06505580E}" sibTransId="{FC805112-27AF-49C6-9D40-EDF55F32BF35}"/>
    <dgm:cxn modelId="{66B95873-9303-4067-84B2-D10D426100CD}" type="presParOf" srcId="{66E46EB3-0DAC-4C02-B39F-2273118A1AB3}" destId="{3A82494A-5DA4-43E4-BD69-8E3CF84EDAE2}" srcOrd="0" destOrd="0" presId="urn:microsoft.com/office/officeart/2005/8/layout/hierarchy4"/>
    <dgm:cxn modelId="{D24EE121-A3A1-4CC2-B782-56D81EDAF46C}" type="presParOf" srcId="{3A82494A-5DA4-43E4-BD69-8E3CF84EDAE2}" destId="{6FF0FCA1-A87D-46BF-82AB-FD6A72710297}" srcOrd="0" destOrd="0" presId="urn:microsoft.com/office/officeart/2005/8/layout/hierarchy4"/>
    <dgm:cxn modelId="{C784DF48-0502-453E-B7C9-4F1C6FB38D6A}" type="presParOf" srcId="{3A82494A-5DA4-43E4-BD69-8E3CF84EDAE2}" destId="{165B11BE-4AE9-4114-86CE-2F8DAEFC0922}" srcOrd="1" destOrd="0" presId="urn:microsoft.com/office/officeart/2005/8/layout/hierarchy4"/>
    <dgm:cxn modelId="{583432BA-9604-419C-B2F7-57B85D68F5EF}" type="presParOf" srcId="{66E46EB3-0DAC-4C02-B39F-2273118A1AB3}" destId="{A4346140-8590-4719-990A-8281829975D8}" srcOrd="1" destOrd="0" presId="urn:microsoft.com/office/officeart/2005/8/layout/hierarchy4"/>
    <dgm:cxn modelId="{51DF5E42-7A5E-4987-BBE7-7C9064DD407A}" type="presParOf" srcId="{66E46EB3-0DAC-4C02-B39F-2273118A1AB3}" destId="{C61D3D98-A59A-4F5F-8473-5C3A5E097030}" srcOrd="2" destOrd="0" presId="urn:microsoft.com/office/officeart/2005/8/layout/hierarchy4"/>
    <dgm:cxn modelId="{D8776510-F807-4B7F-831B-6B92C8A54CA6}" type="presParOf" srcId="{C61D3D98-A59A-4F5F-8473-5C3A5E097030}" destId="{5242372A-208D-4A92-8EAB-209D747FE488}" srcOrd="0" destOrd="0" presId="urn:microsoft.com/office/officeart/2005/8/layout/hierarchy4"/>
    <dgm:cxn modelId="{5EDAC248-DEA7-4BEB-8199-F85A51761E8A}" type="presParOf" srcId="{C61D3D98-A59A-4F5F-8473-5C3A5E097030}" destId="{7EF87EE5-6B27-4535-86D9-FE119952EAB4}" srcOrd="1" destOrd="0" presId="urn:microsoft.com/office/officeart/2005/8/layout/hierarchy4"/>
    <dgm:cxn modelId="{AB9F7981-4E62-4AA1-8FDA-AB1620D52845}" type="presParOf" srcId="{C61D3D98-A59A-4F5F-8473-5C3A5E097030}" destId="{00901EEE-007A-470F-AD29-8BA7E7688227}" srcOrd="2" destOrd="0" presId="urn:microsoft.com/office/officeart/2005/8/layout/hierarchy4"/>
    <dgm:cxn modelId="{7D1F22CF-494E-43F0-86E1-1A27AB654C50}" type="presParOf" srcId="{00901EEE-007A-470F-AD29-8BA7E7688227}" destId="{38948E47-EBB2-469B-96F8-1329156BF918}" srcOrd="0" destOrd="0" presId="urn:microsoft.com/office/officeart/2005/8/layout/hierarchy4"/>
    <dgm:cxn modelId="{7934678C-D178-4BBB-A62A-B080DEE6B04B}" type="presParOf" srcId="{38948E47-EBB2-469B-96F8-1329156BF918}" destId="{CCC103D9-3DDC-4991-85A2-6B9FFDC718AC}" srcOrd="0" destOrd="0" presId="urn:microsoft.com/office/officeart/2005/8/layout/hierarchy4"/>
    <dgm:cxn modelId="{2005FB0C-EE8E-4F83-BE08-27D2BC99343E}" type="presParOf" srcId="{38948E47-EBB2-469B-96F8-1329156BF918}" destId="{86423626-36B4-4A78-BD04-F033EA891672}" srcOrd="1" destOrd="0" presId="urn:microsoft.com/office/officeart/2005/8/layout/hierarchy4"/>
    <dgm:cxn modelId="{768B6378-DAFA-4E3C-BE67-122B9FB194AC}" type="presParOf" srcId="{00901EEE-007A-470F-AD29-8BA7E7688227}" destId="{DC9262B8-02EF-46B6-93BC-FD7BC74D3249}" srcOrd="1" destOrd="0" presId="urn:microsoft.com/office/officeart/2005/8/layout/hierarchy4"/>
    <dgm:cxn modelId="{A3CF24AC-E393-40F1-94B3-66A51A4A68DE}" type="presParOf" srcId="{00901EEE-007A-470F-AD29-8BA7E7688227}" destId="{D6EBB774-0447-45F1-9B6A-2865EE1B2E7F}" srcOrd="2" destOrd="0" presId="urn:microsoft.com/office/officeart/2005/8/layout/hierarchy4"/>
    <dgm:cxn modelId="{FDE14EC6-FBD3-4549-9E5D-FFF4AC65BE75}" type="presParOf" srcId="{D6EBB774-0447-45F1-9B6A-2865EE1B2E7F}" destId="{CBF3B9EC-0AD7-478A-88CC-FD63CA4BF84E}" srcOrd="0" destOrd="0" presId="urn:microsoft.com/office/officeart/2005/8/layout/hierarchy4"/>
    <dgm:cxn modelId="{49DF2CB0-B126-4C68-86CB-C5BA58ED0E38}" type="presParOf" srcId="{D6EBB774-0447-45F1-9B6A-2865EE1B2E7F}" destId="{6212F362-FAB7-4EFE-94CD-CB312C5F6B4F}" srcOrd="1" destOrd="0" presId="urn:microsoft.com/office/officeart/2005/8/layout/hierarchy4"/>
    <dgm:cxn modelId="{1E7BEB0A-D52F-42AC-B739-D44E5805D103}" type="presParOf" srcId="{00901EEE-007A-470F-AD29-8BA7E7688227}" destId="{15178899-83EE-483F-A1B5-887FA794765D}" srcOrd="3" destOrd="0" presId="urn:microsoft.com/office/officeart/2005/8/layout/hierarchy4"/>
    <dgm:cxn modelId="{104CDEE0-4D9E-4D91-AECA-FCF7FC65C0EE}" type="presParOf" srcId="{00901EEE-007A-470F-AD29-8BA7E7688227}" destId="{F4F61E9D-112C-416F-9E3B-7EB574A9F410}" srcOrd="4" destOrd="0" presId="urn:microsoft.com/office/officeart/2005/8/layout/hierarchy4"/>
    <dgm:cxn modelId="{EB65CA67-BD68-4F8A-9DD7-5B2D6B08EC41}" type="presParOf" srcId="{F4F61E9D-112C-416F-9E3B-7EB574A9F410}" destId="{BC7487A7-BD79-4C55-9762-B45C5C0AB8FB}" srcOrd="0" destOrd="0" presId="urn:microsoft.com/office/officeart/2005/8/layout/hierarchy4"/>
    <dgm:cxn modelId="{AF658A3E-7B63-4777-8A63-9AE61FADC69A}" type="presParOf" srcId="{F4F61E9D-112C-416F-9E3B-7EB574A9F410}" destId="{1EBF27AC-52D1-4404-A336-2DF73E676C4B}" srcOrd="1" destOrd="0" presId="urn:microsoft.com/office/officeart/2005/8/layout/hierarchy4"/>
    <dgm:cxn modelId="{09B47179-F7E1-41A3-89F7-191049D867C7}" type="presParOf" srcId="{F4F61E9D-112C-416F-9E3B-7EB574A9F410}" destId="{F599D5DE-B305-4B48-A5D1-E77489936B41}" srcOrd="2" destOrd="0" presId="urn:microsoft.com/office/officeart/2005/8/layout/hierarchy4"/>
    <dgm:cxn modelId="{75E33C05-5976-41AB-8761-94079DD93391}" type="presParOf" srcId="{F599D5DE-B305-4B48-A5D1-E77489936B41}" destId="{DC961DE3-08D7-4A39-B339-0811FE4FC630}" srcOrd="0" destOrd="0" presId="urn:microsoft.com/office/officeart/2005/8/layout/hierarchy4"/>
    <dgm:cxn modelId="{DD31AD6B-41AD-4404-98F5-DAE5E768D73A}" type="presParOf" srcId="{DC961DE3-08D7-4A39-B339-0811FE4FC630}" destId="{811F8FF6-3A56-422E-B817-EA419C275B2E}" srcOrd="0" destOrd="0" presId="urn:microsoft.com/office/officeart/2005/8/layout/hierarchy4"/>
    <dgm:cxn modelId="{344A0ECB-477B-414B-BA29-F7A9F87154B2}" type="presParOf" srcId="{DC961DE3-08D7-4A39-B339-0811FE4FC630}" destId="{54362DD6-FA04-4F04-930E-9DFCB4BBD4D6}" srcOrd="1" destOrd="0" presId="urn:microsoft.com/office/officeart/2005/8/layout/hierarchy4"/>
    <dgm:cxn modelId="{FDD14802-FAE7-44AA-B781-7B35010C6FA5}" type="presParOf" srcId="{F599D5DE-B305-4B48-A5D1-E77489936B41}" destId="{132149D2-56C1-4A7B-8522-655144C05D34}" srcOrd="1" destOrd="0" presId="urn:microsoft.com/office/officeart/2005/8/layout/hierarchy4"/>
    <dgm:cxn modelId="{3C3E8FA0-8D9E-4E10-ACDC-0FE983485956}" type="presParOf" srcId="{F599D5DE-B305-4B48-A5D1-E77489936B41}" destId="{8B2632D2-21C0-4C30-9D87-59AD199BFB4E}" srcOrd="2" destOrd="0" presId="urn:microsoft.com/office/officeart/2005/8/layout/hierarchy4"/>
    <dgm:cxn modelId="{2D8414C4-6662-48E9-8C22-7260ADD0A580}" type="presParOf" srcId="{8B2632D2-21C0-4C30-9D87-59AD199BFB4E}" destId="{E2F028F9-8AAB-43CA-B0B6-67526DB0D718}" srcOrd="0" destOrd="0" presId="urn:microsoft.com/office/officeart/2005/8/layout/hierarchy4"/>
    <dgm:cxn modelId="{AFBE6346-FB40-477D-AD12-70468353D7D4}" type="presParOf" srcId="{8B2632D2-21C0-4C30-9D87-59AD199BFB4E}" destId="{D8E5CCFC-D225-43DE-B0DA-178936B7CE11}" srcOrd="1" destOrd="0" presId="urn:microsoft.com/office/officeart/2005/8/layout/hierarchy4"/>
    <dgm:cxn modelId="{22E3A51B-071E-486E-8473-FEA5561ADF16}" type="presParOf" srcId="{F599D5DE-B305-4B48-A5D1-E77489936B41}" destId="{98090D7E-3CE0-4889-B0EC-E40C662C142B}" srcOrd="3" destOrd="0" presId="urn:microsoft.com/office/officeart/2005/8/layout/hierarchy4"/>
    <dgm:cxn modelId="{A307FA62-1CB8-4C11-9545-F1645053A6D1}" type="presParOf" srcId="{F599D5DE-B305-4B48-A5D1-E77489936B41}" destId="{C6037D73-7216-42A5-93C2-3649B3367B28}" srcOrd="4" destOrd="0" presId="urn:microsoft.com/office/officeart/2005/8/layout/hierarchy4"/>
    <dgm:cxn modelId="{EF3D7355-21DE-4A8B-9CE0-4FE64DECB8A3}" type="presParOf" srcId="{C6037D73-7216-42A5-93C2-3649B3367B28}" destId="{9DAD3E19-4B87-4A27-8836-17218EBDB944}" srcOrd="0" destOrd="0" presId="urn:microsoft.com/office/officeart/2005/8/layout/hierarchy4"/>
    <dgm:cxn modelId="{BC53EDC0-7D9C-453F-800E-6899E872D592}" type="presParOf" srcId="{C6037D73-7216-42A5-93C2-3649B3367B28}" destId="{7D3219A1-C7FF-4331-B70A-8B217A402274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7678BD4-6A6C-477C-A539-2C6484243638}" type="doc">
      <dgm:prSet loTypeId="urn:microsoft.com/office/officeart/2005/8/layout/hierarchy4" loCatId="list" qsTypeId="urn:microsoft.com/office/officeart/2005/8/quickstyle/3d3" qsCatId="3D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2D2FB270-36AA-461D-82E8-244EBC0A8EE0}">
      <dgm:prSet custT="1"/>
      <dgm:spPr>
        <a:solidFill>
          <a:srgbClr val="FFFF00"/>
        </a:solidFill>
        <a:ln>
          <a:solidFill>
            <a:srgbClr val="00B050"/>
          </a:solidFill>
        </a:ln>
      </dgm:spPr>
      <dgm:t>
        <a:bodyPr/>
        <a:lstStyle/>
        <a:p>
          <a:pPr algn="ctr" rtl="0"/>
          <a:r>
            <a:rPr lang="ru-RU" sz="3200" b="0" u="sng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rPr>
            <a:t>Возможность изменений</a:t>
          </a:r>
          <a:br>
            <a:rPr lang="ru-RU" sz="3200" b="0" u="sng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rPr>
          </a:br>
          <a:r>
            <a:rPr lang="ru-RU" sz="32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rPr>
            <a:t>предметно-пространственной среды</a:t>
          </a:r>
          <a:br>
            <a:rPr lang="ru-RU" sz="32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rPr>
          </a:br>
          <a:r>
            <a:rPr lang="ru-RU" sz="32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rPr>
            <a:t>в зависимости от образовательной ситуации, в том числе от меняющихся интересов и возможностей детей</a:t>
          </a:r>
          <a:endParaRPr lang="ru-RU" sz="3200" dirty="0">
            <a:solidFill>
              <a:srgbClr val="00B050"/>
            </a:solidFill>
            <a:latin typeface="Arial" pitchFamily="34" charset="0"/>
            <a:cs typeface="Arial" pitchFamily="34" charset="0"/>
          </a:endParaRPr>
        </a:p>
      </dgm:t>
    </dgm:pt>
    <dgm:pt modelId="{F7EFA486-06E9-410B-A8D6-A4EE886A3524}" type="parTrans" cxnId="{983CF88F-E9F4-4EFD-87F0-66587AD10397}">
      <dgm:prSet/>
      <dgm:spPr/>
      <dgm:t>
        <a:bodyPr/>
        <a:lstStyle/>
        <a:p>
          <a:pPr algn="ctr"/>
          <a:endParaRPr lang="ru-RU" sz="3200">
            <a:latin typeface="Arial" pitchFamily="34" charset="0"/>
            <a:cs typeface="Arial" pitchFamily="34" charset="0"/>
          </a:endParaRPr>
        </a:p>
      </dgm:t>
    </dgm:pt>
    <dgm:pt modelId="{2816D9C4-7595-4748-A4D8-5F5FE25C5BE0}" type="sibTrans" cxnId="{983CF88F-E9F4-4EFD-87F0-66587AD10397}">
      <dgm:prSet/>
      <dgm:spPr/>
      <dgm:t>
        <a:bodyPr/>
        <a:lstStyle/>
        <a:p>
          <a:pPr algn="ctr"/>
          <a:endParaRPr lang="ru-RU" sz="3200">
            <a:latin typeface="Arial" pitchFamily="34" charset="0"/>
            <a:cs typeface="Arial" pitchFamily="34" charset="0"/>
          </a:endParaRPr>
        </a:p>
      </dgm:t>
    </dgm:pt>
    <dgm:pt modelId="{477C5CF9-EBCF-4494-A207-D99BB35B38C6}" type="pres">
      <dgm:prSet presAssocID="{E7678BD4-6A6C-477C-A539-2C6484243638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076503AD-C65E-4879-A2E1-9D1DB8853E5B}" type="pres">
      <dgm:prSet presAssocID="{2D2FB270-36AA-461D-82E8-244EBC0A8EE0}" presName="vertOne" presStyleCnt="0"/>
      <dgm:spPr/>
      <dgm:t>
        <a:bodyPr/>
        <a:lstStyle/>
        <a:p>
          <a:endParaRPr lang="ru-RU"/>
        </a:p>
      </dgm:t>
    </dgm:pt>
    <dgm:pt modelId="{11FD9B58-FE38-4417-95DE-EEA75B936EE2}" type="pres">
      <dgm:prSet presAssocID="{2D2FB270-36AA-461D-82E8-244EBC0A8EE0}" presName="txOne" presStyleLbl="node0" presStyleIdx="0" presStyleCnt="1" custLinFactNeighborX="0" custLinFactNeighborY="-1737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4B62DCB-8A64-49DC-A1F1-BF929CCDB3D1}" type="pres">
      <dgm:prSet presAssocID="{2D2FB270-36AA-461D-82E8-244EBC0A8EE0}" presName="horzOne" presStyleCnt="0"/>
      <dgm:spPr/>
      <dgm:t>
        <a:bodyPr/>
        <a:lstStyle/>
        <a:p>
          <a:endParaRPr lang="ru-RU"/>
        </a:p>
      </dgm:t>
    </dgm:pt>
  </dgm:ptLst>
  <dgm:cxnLst>
    <dgm:cxn modelId="{983CF88F-E9F4-4EFD-87F0-66587AD10397}" srcId="{E7678BD4-6A6C-477C-A539-2C6484243638}" destId="{2D2FB270-36AA-461D-82E8-244EBC0A8EE0}" srcOrd="0" destOrd="0" parTransId="{F7EFA486-06E9-410B-A8D6-A4EE886A3524}" sibTransId="{2816D9C4-7595-4748-A4D8-5F5FE25C5BE0}"/>
    <dgm:cxn modelId="{618DE195-42B8-4C67-8990-3C4BC2D9EE62}" type="presOf" srcId="{2D2FB270-36AA-461D-82E8-244EBC0A8EE0}" destId="{11FD9B58-FE38-4417-95DE-EEA75B936EE2}" srcOrd="0" destOrd="0" presId="urn:microsoft.com/office/officeart/2005/8/layout/hierarchy4"/>
    <dgm:cxn modelId="{9ED280D4-4C0E-4EE9-A4D1-96EC2FE7CCAA}" type="presOf" srcId="{E7678BD4-6A6C-477C-A539-2C6484243638}" destId="{477C5CF9-EBCF-4494-A207-D99BB35B38C6}" srcOrd="0" destOrd="0" presId="urn:microsoft.com/office/officeart/2005/8/layout/hierarchy4"/>
    <dgm:cxn modelId="{D9A9FA30-48F9-45BC-87D5-F0745BBB8BE5}" type="presParOf" srcId="{477C5CF9-EBCF-4494-A207-D99BB35B38C6}" destId="{076503AD-C65E-4879-A2E1-9D1DB8853E5B}" srcOrd="0" destOrd="0" presId="urn:microsoft.com/office/officeart/2005/8/layout/hierarchy4"/>
    <dgm:cxn modelId="{FE368157-ABF4-49F6-922D-A90F3CF635D0}" type="presParOf" srcId="{076503AD-C65E-4879-A2E1-9D1DB8853E5B}" destId="{11FD9B58-FE38-4417-95DE-EEA75B936EE2}" srcOrd="0" destOrd="0" presId="urn:microsoft.com/office/officeart/2005/8/layout/hierarchy4"/>
    <dgm:cxn modelId="{0122FC64-8AEC-41CA-BE69-FA2167237D5C}" type="presParOf" srcId="{076503AD-C65E-4879-A2E1-9D1DB8853E5B}" destId="{64B62DCB-8A64-49DC-A1F1-BF929CCDB3D1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7678BD4-6A6C-477C-A539-2C6484243638}" type="doc">
      <dgm:prSet loTypeId="urn:microsoft.com/office/officeart/2005/8/layout/hierarchy4" loCatId="list" qsTypeId="urn:microsoft.com/office/officeart/2005/8/quickstyle/3d3" qsCatId="3D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477C5CF9-EBCF-4494-A207-D99BB35B38C6}" type="pres">
      <dgm:prSet presAssocID="{E7678BD4-6A6C-477C-A539-2C6484243638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</dgm:ptLst>
  <dgm:cxnLst>
    <dgm:cxn modelId="{A8E7BEC2-1E5B-412D-A2BC-5B1181297085}" type="presOf" srcId="{E7678BD4-6A6C-477C-A539-2C6484243638}" destId="{477C5CF9-EBCF-4494-A207-D99BB35B38C6}" srcOrd="0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FCC111F-BDF0-455B-8A6A-D0BB92B8E6D2}" type="doc">
      <dgm:prSet loTypeId="urn:microsoft.com/office/officeart/2005/8/layout/hierarchy4" loCatId="hierarchy" qsTypeId="urn:microsoft.com/office/officeart/2005/8/quickstyle/3d3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2354D271-6327-4E6A-ABE0-5010EF784E0F}">
      <dgm:prSet/>
      <dgm:spPr>
        <a:solidFill>
          <a:schemeClr val="accent6">
            <a:lumMod val="60000"/>
            <a:lumOff val="40000"/>
          </a:schemeClr>
        </a:solidFill>
        <a:ln>
          <a:solidFill>
            <a:srgbClr val="00B050"/>
          </a:solidFill>
        </a:ln>
      </dgm:spPr>
      <dgm:t>
        <a:bodyPr/>
        <a:lstStyle/>
        <a:p>
          <a:pPr rtl="0"/>
          <a:r>
            <a:rPr lang="ru-RU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Отсутствие жёстко закреплённых способов употребления предметов</a:t>
          </a:r>
          <a:endParaRPr lang="ru-RU" b="1" dirty="0">
            <a:solidFill>
              <a:srgbClr val="FFFF00"/>
            </a:solidFill>
            <a:latin typeface="Arial" pitchFamily="34" charset="0"/>
            <a:cs typeface="Arial" pitchFamily="34" charset="0"/>
          </a:endParaRPr>
        </a:p>
      </dgm:t>
    </dgm:pt>
    <dgm:pt modelId="{ECC71C07-F068-4ECC-9FA2-EF8A0A51CCF4}" type="parTrans" cxnId="{A795C048-8404-4604-93A6-59FB7712E84C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C10D8EBC-0581-44BB-B1FB-D7BA48F0C46B}" type="sibTrans" cxnId="{A795C048-8404-4604-93A6-59FB7712E84C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2691030F-F8DA-4F82-9437-C51D11C8FE90}">
      <dgm:prSet/>
      <dgm:spPr>
        <a:solidFill>
          <a:srgbClr val="FFFF00"/>
        </a:solidFill>
        <a:ln>
          <a:solidFill>
            <a:srgbClr val="00B050"/>
          </a:solidFill>
        </a:ln>
      </dgm:spPr>
      <dgm:t>
        <a:bodyPr/>
        <a:lstStyle/>
        <a:p>
          <a:pPr rtl="0"/>
          <a:r>
            <a:rPr lang="ru-RU" b="1" dirty="0" smtClean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Возможность разнообразного использования</a:t>
          </a:r>
          <a:br>
            <a:rPr lang="ru-RU" b="1" dirty="0" smtClean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rPr>
          </a:br>
          <a:r>
            <a:rPr lang="ru-RU" dirty="0" smtClean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различных составляющих предметной среды (детской мебели, матов, мягких модулей, ширм</a:t>
          </a:r>
          <a:br>
            <a:rPr lang="ru-RU" dirty="0" smtClean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rPr>
          </a:br>
          <a:r>
            <a:rPr lang="ru-RU" dirty="0" smtClean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и т. д.)</a:t>
          </a:r>
          <a:endParaRPr lang="ru-RU" dirty="0">
            <a:solidFill>
              <a:schemeClr val="accent6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7B46ACD0-1B54-4B90-BC74-71086B3024A1}" type="parTrans" cxnId="{2880EB4C-3B01-4337-ADAB-0418F6BD3C57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815870AB-3A1C-4F65-B33C-F0F1A7982B66}" type="sibTrans" cxnId="{2880EB4C-3B01-4337-ADAB-0418F6BD3C57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B12B0772-EE1E-4E62-B087-991087A37063}">
      <dgm:prSet/>
      <dgm:spPr>
        <a:solidFill>
          <a:srgbClr val="FFFF00"/>
        </a:solidFill>
        <a:ln>
          <a:solidFill>
            <a:srgbClr val="00B050"/>
          </a:solidFill>
        </a:ln>
      </dgm:spPr>
      <dgm:t>
        <a:bodyPr/>
        <a:lstStyle/>
        <a:p>
          <a:pPr rtl="0"/>
          <a:r>
            <a:rPr lang="ru-RU" b="1" dirty="0" smtClean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Наличие</a:t>
          </a:r>
          <a:r>
            <a:rPr lang="ru-RU" dirty="0" smtClean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 </a:t>
          </a:r>
          <a:r>
            <a:rPr lang="ru-RU" b="1" dirty="0" smtClean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полифункциональных предметов</a:t>
          </a:r>
          <a:br>
            <a:rPr lang="ru-RU" b="1" dirty="0" smtClean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rPr>
          </a:br>
          <a:r>
            <a:rPr lang="ru-RU" dirty="0" smtClean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(в т.ч. природных материалов, пригодных</a:t>
          </a:r>
          <a:br>
            <a:rPr lang="ru-RU" dirty="0" smtClean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rPr>
          </a:br>
          <a:r>
            <a:rPr lang="ru-RU" dirty="0" smtClean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для использования в разных видах детской активности, </a:t>
          </a:r>
          <a:br>
            <a:rPr lang="ru-RU" dirty="0" smtClean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rPr>
          </a:br>
          <a:r>
            <a:rPr lang="ru-RU" dirty="0" smtClean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в т.ч. в качестве предметов-заместителей в детской игре)</a:t>
          </a:r>
          <a:endParaRPr lang="ru-RU" dirty="0">
            <a:solidFill>
              <a:schemeClr val="accent6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AD9D89A2-2FE9-43F4-A612-846B775DE34C}" type="parTrans" cxnId="{94EC67CA-7949-45C1-AAF2-808401368C67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4D1259C0-4A5C-442D-A81C-7DF32E0C4039}" type="sibTrans" cxnId="{94EC67CA-7949-45C1-AAF2-808401368C67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4CE5C1B4-832F-4735-A23F-095233C59428}" type="pres">
      <dgm:prSet presAssocID="{CFCC111F-BDF0-455B-8A6A-D0BB92B8E6D2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9FB337A6-04F1-4C37-8B06-91AD743DBC0F}" type="pres">
      <dgm:prSet presAssocID="{2354D271-6327-4E6A-ABE0-5010EF784E0F}" presName="vertOne" presStyleCnt="0"/>
      <dgm:spPr/>
      <dgm:t>
        <a:bodyPr/>
        <a:lstStyle/>
        <a:p>
          <a:endParaRPr lang="ru-RU"/>
        </a:p>
      </dgm:t>
    </dgm:pt>
    <dgm:pt modelId="{D7859B51-3BBE-42D0-AB45-955EBC679CDE}" type="pres">
      <dgm:prSet presAssocID="{2354D271-6327-4E6A-ABE0-5010EF784E0F}" presName="txOne" presStyleLbl="node0" presStyleIdx="0" presStyleCnt="1" custScaleY="2859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480A36C-ED38-4BD9-BB87-27A302528D19}" type="pres">
      <dgm:prSet presAssocID="{2354D271-6327-4E6A-ABE0-5010EF784E0F}" presName="parTransOne" presStyleCnt="0"/>
      <dgm:spPr/>
      <dgm:t>
        <a:bodyPr/>
        <a:lstStyle/>
        <a:p>
          <a:endParaRPr lang="ru-RU"/>
        </a:p>
      </dgm:t>
    </dgm:pt>
    <dgm:pt modelId="{53FDD71D-556E-4868-9288-212DC27BC0DB}" type="pres">
      <dgm:prSet presAssocID="{2354D271-6327-4E6A-ABE0-5010EF784E0F}" presName="horzOne" presStyleCnt="0"/>
      <dgm:spPr/>
      <dgm:t>
        <a:bodyPr/>
        <a:lstStyle/>
        <a:p>
          <a:endParaRPr lang="ru-RU"/>
        </a:p>
      </dgm:t>
    </dgm:pt>
    <dgm:pt modelId="{8520CE6E-FD00-4A8D-A01B-3C8360E7621B}" type="pres">
      <dgm:prSet presAssocID="{2691030F-F8DA-4F82-9437-C51D11C8FE90}" presName="vertTwo" presStyleCnt="0"/>
      <dgm:spPr/>
      <dgm:t>
        <a:bodyPr/>
        <a:lstStyle/>
        <a:p>
          <a:endParaRPr lang="ru-RU"/>
        </a:p>
      </dgm:t>
    </dgm:pt>
    <dgm:pt modelId="{1AAE20B9-56C3-4B5B-A21F-A7E371F400CA}" type="pres">
      <dgm:prSet presAssocID="{2691030F-F8DA-4F82-9437-C51D11C8FE90}" presName="txTwo" presStyleLbl="node2" presStyleIdx="0" presStyleCnt="2" custScaleY="104083" custLinFactNeighborX="-281" custLinFactNeighborY="-687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D9A9DE5-409C-4006-9591-335DB5495135}" type="pres">
      <dgm:prSet presAssocID="{2691030F-F8DA-4F82-9437-C51D11C8FE90}" presName="horzTwo" presStyleCnt="0"/>
      <dgm:spPr/>
      <dgm:t>
        <a:bodyPr/>
        <a:lstStyle/>
        <a:p>
          <a:endParaRPr lang="ru-RU"/>
        </a:p>
      </dgm:t>
    </dgm:pt>
    <dgm:pt modelId="{313A3391-C153-4C0C-B4BB-264E93587626}" type="pres">
      <dgm:prSet presAssocID="{815870AB-3A1C-4F65-B33C-F0F1A7982B66}" presName="sibSpaceTwo" presStyleCnt="0"/>
      <dgm:spPr/>
      <dgm:t>
        <a:bodyPr/>
        <a:lstStyle/>
        <a:p>
          <a:endParaRPr lang="ru-RU"/>
        </a:p>
      </dgm:t>
    </dgm:pt>
    <dgm:pt modelId="{5074F5F7-6AC6-4757-B9F2-7BA54B88D5FD}" type="pres">
      <dgm:prSet presAssocID="{B12B0772-EE1E-4E62-B087-991087A37063}" presName="vertTwo" presStyleCnt="0"/>
      <dgm:spPr/>
      <dgm:t>
        <a:bodyPr/>
        <a:lstStyle/>
        <a:p>
          <a:endParaRPr lang="ru-RU"/>
        </a:p>
      </dgm:t>
    </dgm:pt>
    <dgm:pt modelId="{85CDB6F8-419A-4DC0-AF54-81D5977FE6D2}" type="pres">
      <dgm:prSet presAssocID="{B12B0772-EE1E-4E62-B087-991087A37063}" presName="txTwo" presStyleLbl="node2" presStyleIdx="1" presStyleCnt="2" custScaleY="104083" custLinFactNeighborY="-686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C86CA06-A3FD-43D5-AB86-1AA23187C5DA}" type="pres">
      <dgm:prSet presAssocID="{B12B0772-EE1E-4E62-B087-991087A37063}" presName="horzTwo" presStyleCnt="0"/>
      <dgm:spPr/>
      <dgm:t>
        <a:bodyPr/>
        <a:lstStyle/>
        <a:p>
          <a:endParaRPr lang="ru-RU"/>
        </a:p>
      </dgm:t>
    </dgm:pt>
  </dgm:ptLst>
  <dgm:cxnLst>
    <dgm:cxn modelId="{4ECFA075-618E-4C10-933E-3B50D7B29171}" type="presOf" srcId="{CFCC111F-BDF0-455B-8A6A-D0BB92B8E6D2}" destId="{4CE5C1B4-832F-4735-A23F-095233C59428}" srcOrd="0" destOrd="0" presId="urn:microsoft.com/office/officeart/2005/8/layout/hierarchy4"/>
    <dgm:cxn modelId="{E9C25D4C-452D-4D00-8B2A-ACFE540B3011}" type="presOf" srcId="{B12B0772-EE1E-4E62-B087-991087A37063}" destId="{85CDB6F8-419A-4DC0-AF54-81D5977FE6D2}" srcOrd="0" destOrd="0" presId="urn:microsoft.com/office/officeart/2005/8/layout/hierarchy4"/>
    <dgm:cxn modelId="{2880EB4C-3B01-4337-ADAB-0418F6BD3C57}" srcId="{2354D271-6327-4E6A-ABE0-5010EF784E0F}" destId="{2691030F-F8DA-4F82-9437-C51D11C8FE90}" srcOrd="0" destOrd="0" parTransId="{7B46ACD0-1B54-4B90-BC74-71086B3024A1}" sibTransId="{815870AB-3A1C-4F65-B33C-F0F1A7982B66}"/>
    <dgm:cxn modelId="{94EC67CA-7949-45C1-AAF2-808401368C67}" srcId="{2354D271-6327-4E6A-ABE0-5010EF784E0F}" destId="{B12B0772-EE1E-4E62-B087-991087A37063}" srcOrd="1" destOrd="0" parTransId="{AD9D89A2-2FE9-43F4-A612-846B775DE34C}" sibTransId="{4D1259C0-4A5C-442D-A81C-7DF32E0C4039}"/>
    <dgm:cxn modelId="{F111618C-FBB0-484B-A2F8-5969618CFD55}" type="presOf" srcId="{2354D271-6327-4E6A-ABE0-5010EF784E0F}" destId="{D7859B51-3BBE-42D0-AB45-955EBC679CDE}" srcOrd="0" destOrd="0" presId="urn:microsoft.com/office/officeart/2005/8/layout/hierarchy4"/>
    <dgm:cxn modelId="{A795C048-8404-4604-93A6-59FB7712E84C}" srcId="{CFCC111F-BDF0-455B-8A6A-D0BB92B8E6D2}" destId="{2354D271-6327-4E6A-ABE0-5010EF784E0F}" srcOrd="0" destOrd="0" parTransId="{ECC71C07-F068-4ECC-9FA2-EF8A0A51CCF4}" sibTransId="{C10D8EBC-0581-44BB-B1FB-D7BA48F0C46B}"/>
    <dgm:cxn modelId="{279B1EB2-93B8-4E9C-99AF-582F44A68207}" type="presOf" srcId="{2691030F-F8DA-4F82-9437-C51D11C8FE90}" destId="{1AAE20B9-56C3-4B5B-A21F-A7E371F400CA}" srcOrd="0" destOrd="0" presId="urn:microsoft.com/office/officeart/2005/8/layout/hierarchy4"/>
    <dgm:cxn modelId="{3C711B2F-C0A7-43A7-9AA0-7AAE78D49CFA}" type="presParOf" srcId="{4CE5C1B4-832F-4735-A23F-095233C59428}" destId="{9FB337A6-04F1-4C37-8B06-91AD743DBC0F}" srcOrd="0" destOrd="0" presId="urn:microsoft.com/office/officeart/2005/8/layout/hierarchy4"/>
    <dgm:cxn modelId="{73A6C980-D6D6-400D-9AC1-A11E53370420}" type="presParOf" srcId="{9FB337A6-04F1-4C37-8B06-91AD743DBC0F}" destId="{D7859B51-3BBE-42D0-AB45-955EBC679CDE}" srcOrd="0" destOrd="0" presId="urn:microsoft.com/office/officeart/2005/8/layout/hierarchy4"/>
    <dgm:cxn modelId="{2CB804E2-EAE9-4F5D-86AF-B0C9FF26E96D}" type="presParOf" srcId="{9FB337A6-04F1-4C37-8B06-91AD743DBC0F}" destId="{C480A36C-ED38-4BD9-BB87-27A302528D19}" srcOrd="1" destOrd="0" presId="urn:microsoft.com/office/officeart/2005/8/layout/hierarchy4"/>
    <dgm:cxn modelId="{0FE783FD-5078-4B95-AA1F-0616753FB59D}" type="presParOf" srcId="{9FB337A6-04F1-4C37-8B06-91AD743DBC0F}" destId="{53FDD71D-556E-4868-9288-212DC27BC0DB}" srcOrd="2" destOrd="0" presId="urn:microsoft.com/office/officeart/2005/8/layout/hierarchy4"/>
    <dgm:cxn modelId="{878F0688-25AE-4CDC-8659-7BAC940FCE1E}" type="presParOf" srcId="{53FDD71D-556E-4868-9288-212DC27BC0DB}" destId="{8520CE6E-FD00-4A8D-A01B-3C8360E7621B}" srcOrd="0" destOrd="0" presId="urn:microsoft.com/office/officeart/2005/8/layout/hierarchy4"/>
    <dgm:cxn modelId="{218D521A-B6CB-4D36-A308-E4A7313DAD83}" type="presParOf" srcId="{8520CE6E-FD00-4A8D-A01B-3C8360E7621B}" destId="{1AAE20B9-56C3-4B5B-A21F-A7E371F400CA}" srcOrd="0" destOrd="0" presId="urn:microsoft.com/office/officeart/2005/8/layout/hierarchy4"/>
    <dgm:cxn modelId="{3849762A-60DC-4BFC-BED9-A905397E8D2A}" type="presParOf" srcId="{8520CE6E-FD00-4A8D-A01B-3C8360E7621B}" destId="{1D9A9DE5-409C-4006-9591-335DB5495135}" srcOrd="1" destOrd="0" presId="urn:microsoft.com/office/officeart/2005/8/layout/hierarchy4"/>
    <dgm:cxn modelId="{D3ACFA87-F9A3-4C34-AAD5-AAD7F80503FC}" type="presParOf" srcId="{53FDD71D-556E-4868-9288-212DC27BC0DB}" destId="{313A3391-C153-4C0C-B4BB-264E93587626}" srcOrd="1" destOrd="0" presId="urn:microsoft.com/office/officeart/2005/8/layout/hierarchy4"/>
    <dgm:cxn modelId="{425F4D37-72F7-4131-AE99-84539087F331}" type="presParOf" srcId="{53FDD71D-556E-4868-9288-212DC27BC0DB}" destId="{5074F5F7-6AC6-4757-B9F2-7BA54B88D5FD}" srcOrd="2" destOrd="0" presId="urn:microsoft.com/office/officeart/2005/8/layout/hierarchy4"/>
    <dgm:cxn modelId="{7ED1EF8B-67D6-4ACD-9540-76F4D6388237}" type="presParOf" srcId="{5074F5F7-6AC6-4757-B9F2-7BA54B88D5FD}" destId="{85CDB6F8-419A-4DC0-AF54-81D5977FE6D2}" srcOrd="0" destOrd="0" presId="urn:microsoft.com/office/officeart/2005/8/layout/hierarchy4"/>
    <dgm:cxn modelId="{492BE857-0AC4-4E36-8321-F4413154B630}" type="presParOf" srcId="{5074F5F7-6AC6-4757-B9F2-7BA54B88D5FD}" destId="{1C86CA06-A3FD-43D5-AB86-1AA23187C5DA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24274C3-5C72-4ECA-84D9-FC734DCCC0DC}" type="doc">
      <dgm:prSet loTypeId="urn:microsoft.com/office/officeart/2005/8/layout/hierarchy4" loCatId="list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384BD8F2-B9E3-43CD-A3AB-B6FF36BD357A}">
      <dgm:prSet custT="1"/>
      <dgm:spPr>
        <a:solidFill>
          <a:srgbClr val="FFFF00"/>
        </a:solidFill>
        <a:ln>
          <a:solidFill>
            <a:srgbClr val="00B050"/>
          </a:solidFill>
        </a:ln>
      </dgm:spPr>
      <dgm:t>
        <a:bodyPr/>
        <a:lstStyle/>
        <a:p>
          <a:pPr rtl="0"/>
          <a:r>
            <a:rPr lang="ru-RU" sz="2400" b="1" dirty="0" smtClean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Наличие различных пространств</a:t>
          </a:r>
          <a:endParaRPr lang="ru-RU" sz="2400" b="1" dirty="0">
            <a:solidFill>
              <a:schemeClr val="accent6">
                <a:lumMod val="7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AE9C142-C38A-40ED-9870-4CE10F848F6E}" type="parTrans" cxnId="{43C17BD0-C86F-48F6-BE7B-788144240157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4EBAB4FC-2F91-44CF-A677-1F751A9E9FA4}" type="sibTrans" cxnId="{43C17BD0-C86F-48F6-BE7B-788144240157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E2E7F509-232A-4AE4-AF80-A8A27FAEDC3B}">
      <dgm:prSet custT="1"/>
      <dgm:spPr/>
      <dgm:t>
        <a:bodyPr vert="vert270" anchor="t"/>
        <a:lstStyle/>
        <a:p>
          <a:pPr rtl="0"/>
          <a:endParaRPr lang="ru-RU" sz="2000" dirty="0" smtClean="0">
            <a:latin typeface="Arial" pitchFamily="34" charset="0"/>
            <a:cs typeface="Arial" pitchFamily="34" charset="0"/>
          </a:endParaRPr>
        </a:p>
        <a:p>
          <a:pPr rtl="0"/>
          <a:r>
            <a:rPr lang="ru-RU" sz="20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для игры</a:t>
          </a:r>
          <a:endParaRPr lang="ru-RU" sz="2000" dirty="0">
            <a:solidFill>
              <a:srgbClr val="FFFF00"/>
            </a:solidFill>
            <a:latin typeface="Arial" pitchFamily="34" charset="0"/>
            <a:cs typeface="Arial" pitchFamily="34" charset="0"/>
          </a:endParaRPr>
        </a:p>
      </dgm:t>
    </dgm:pt>
    <dgm:pt modelId="{46B74E11-9F22-4B65-B26A-06C66AF26315}" type="parTrans" cxnId="{D85CD296-F99A-44C6-9698-A8447C60CD66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C19A8E49-9298-4012-B1BC-3708A90868CA}" type="sibTrans" cxnId="{D85CD296-F99A-44C6-9698-A8447C60CD66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E4D16706-0B6B-4C8B-8F48-C4EBCCDFC8B9}">
      <dgm:prSet custT="1"/>
      <dgm:spPr/>
      <dgm:t>
        <a:bodyPr vert="vert270" anchor="t"/>
        <a:lstStyle/>
        <a:p>
          <a:pPr rtl="0"/>
          <a:endParaRPr lang="ru-RU" sz="2000" dirty="0" smtClean="0">
            <a:latin typeface="Arial" pitchFamily="34" charset="0"/>
            <a:cs typeface="Arial" pitchFamily="34" charset="0"/>
          </a:endParaRPr>
        </a:p>
        <a:p>
          <a:pPr rtl="0"/>
          <a:r>
            <a:rPr lang="ru-RU" sz="20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для конструирования</a:t>
          </a:r>
          <a:endParaRPr lang="ru-RU" sz="2000" dirty="0">
            <a:solidFill>
              <a:srgbClr val="FFFF00"/>
            </a:solidFill>
            <a:latin typeface="Arial" pitchFamily="34" charset="0"/>
            <a:cs typeface="Arial" pitchFamily="34" charset="0"/>
          </a:endParaRPr>
        </a:p>
      </dgm:t>
    </dgm:pt>
    <dgm:pt modelId="{01D6636D-7E9B-4F72-9BFD-167BD51A5A17}" type="parTrans" cxnId="{4CE1EDC9-CBDB-41BC-9323-994D606CBE89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F69992A6-C35C-4729-8037-FB8DE7BBE724}" type="sibTrans" cxnId="{4CE1EDC9-CBDB-41BC-9323-994D606CBE89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E275D86B-82FB-4C2D-8E68-F4D202AA37BA}">
      <dgm:prSet custT="1"/>
      <dgm:spPr/>
      <dgm:t>
        <a:bodyPr vert="vert270" anchor="t"/>
        <a:lstStyle/>
        <a:p>
          <a:pPr rtl="0"/>
          <a:endParaRPr lang="ru-RU" sz="2000" dirty="0" smtClean="0">
            <a:latin typeface="Arial" pitchFamily="34" charset="0"/>
            <a:cs typeface="Arial" pitchFamily="34" charset="0"/>
          </a:endParaRPr>
        </a:p>
        <a:p>
          <a:pPr rtl="0"/>
          <a:r>
            <a:rPr lang="ru-RU" sz="20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для уединения</a:t>
          </a:r>
          <a:br>
            <a:rPr lang="ru-RU" sz="20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</a:br>
          <a:r>
            <a:rPr lang="ru-RU" sz="20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и пр.</a:t>
          </a:r>
          <a:endParaRPr lang="ru-RU" sz="2000" dirty="0">
            <a:solidFill>
              <a:srgbClr val="FFFF00"/>
            </a:solidFill>
            <a:latin typeface="Arial" pitchFamily="34" charset="0"/>
            <a:cs typeface="Arial" pitchFamily="34" charset="0"/>
          </a:endParaRPr>
        </a:p>
      </dgm:t>
    </dgm:pt>
    <dgm:pt modelId="{1A8061AD-7360-456D-99FD-FFF1D688CA57}" type="parTrans" cxnId="{48DDB888-D9FF-4700-A1D3-265397A5626C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8285B8B4-AC6B-45FB-A561-A43A71F3660E}" type="sibTrans" cxnId="{48DDB888-D9FF-4700-A1D3-265397A5626C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2B36AFCB-C345-47C3-9F8B-761C071157FE}">
      <dgm:prSet custT="1"/>
      <dgm:spPr>
        <a:solidFill>
          <a:srgbClr val="FFFF00"/>
        </a:solidFill>
        <a:ln>
          <a:solidFill>
            <a:srgbClr val="00B050"/>
          </a:solidFill>
        </a:ln>
      </dgm:spPr>
      <dgm:t>
        <a:bodyPr vert="vert270"/>
        <a:lstStyle/>
        <a:p>
          <a:pPr rtl="0"/>
          <a:r>
            <a:rPr lang="ru-RU" sz="2000" b="1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Наличие разнообразных </a:t>
          </a:r>
          <a:r>
            <a:rPr lang="ru-RU" sz="2000" b="1" dirty="0" err="1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материа</a:t>
          </a:r>
          <a:r>
            <a:rPr lang="ru-RU" sz="2000" b="1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-лов, игр, игрушек и оборудования, обеспечивающих </a:t>
          </a:r>
          <a:r>
            <a:rPr lang="ru-RU" sz="2000" b="1" u="sng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свободный</a:t>
          </a:r>
          <a:r>
            <a:rPr lang="ru-RU" sz="2000" b="1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выбор детей</a:t>
          </a:r>
          <a:endParaRPr lang="ru-RU" sz="2000" b="1" dirty="0">
            <a:solidFill>
              <a:schemeClr val="accent6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7869798-7840-45E0-80C1-7B9A55F091C1}" type="parTrans" cxnId="{313376B2-D415-4855-A188-82963CAA149E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7B85BB6B-AB44-452C-9B12-6D31E7A3CE55}" type="sibTrans" cxnId="{313376B2-D415-4855-A188-82963CAA149E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D2DF2DA2-85FC-4755-B6CD-81DF3D787A90}">
      <dgm:prSet custT="1"/>
      <dgm:spPr>
        <a:solidFill>
          <a:srgbClr val="FFFF00"/>
        </a:solidFill>
        <a:ln>
          <a:solidFill>
            <a:srgbClr val="00B050"/>
          </a:solidFill>
        </a:ln>
      </dgm:spPr>
      <dgm:t>
        <a:bodyPr vert="vert270"/>
        <a:lstStyle/>
        <a:p>
          <a:pPr rtl="0"/>
          <a:r>
            <a:rPr lang="ru-RU" sz="2000" b="1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Периодическая сменяемость игрового материала, появление новых предметов, стимулирующих игровую, двигательную, познавательную и </a:t>
          </a:r>
          <a:r>
            <a:rPr lang="ru-RU" sz="2000" b="1" dirty="0" err="1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исследователь-скую</a:t>
          </a:r>
          <a:r>
            <a:rPr lang="ru-RU" sz="2000" b="1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активность детей</a:t>
          </a:r>
          <a:endParaRPr lang="ru-RU" sz="2000" b="1" dirty="0">
            <a:solidFill>
              <a:schemeClr val="accent6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1450C2C-790E-4A38-A725-86BD24DB6EB0}" type="parTrans" cxnId="{2CAE5CA2-8602-4D6E-8DCE-0B085612489C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9216793B-D960-4E8F-91DF-3F9B6BABA1B2}" type="sibTrans" cxnId="{2CAE5CA2-8602-4D6E-8DCE-0B085612489C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204219BC-1670-4CCD-A87E-DC40A05C3AB1}" type="pres">
      <dgm:prSet presAssocID="{B24274C3-5C72-4ECA-84D9-FC734DCCC0DC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510BE5AA-4107-4AE1-BE0B-F0110669D9E5}" type="pres">
      <dgm:prSet presAssocID="{384BD8F2-B9E3-43CD-A3AB-B6FF36BD357A}" presName="vertOne" presStyleCnt="0"/>
      <dgm:spPr/>
      <dgm:t>
        <a:bodyPr/>
        <a:lstStyle/>
        <a:p>
          <a:endParaRPr lang="ru-RU"/>
        </a:p>
      </dgm:t>
    </dgm:pt>
    <dgm:pt modelId="{BD1B84BB-48FB-42E4-B556-494CE6943941}" type="pres">
      <dgm:prSet presAssocID="{384BD8F2-B9E3-43CD-A3AB-B6FF36BD357A}" presName="txOne" presStyleLbl="node0" presStyleIdx="0" presStyleCnt="3" custScaleY="33707" custLinFactNeighborX="5864" custLinFactNeighborY="40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6331FBD-9F0B-4AA3-A0A4-C6717C4DC0B3}" type="pres">
      <dgm:prSet presAssocID="{384BD8F2-B9E3-43CD-A3AB-B6FF36BD357A}" presName="parTransOne" presStyleCnt="0"/>
      <dgm:spPr/>
      <dgm:t>
        <a:bodyPr/>
        <a:lstStyle/>
        <a:p>
          <a:endParaRPr lang="ru-RU"/>
        </a:p>
      </dgm:t>
    </dgm:pt>
    <dgm:pt modelId="{0038C8B1-A546-455F-B5C3-39FDB81A2486}" type="pres">
      <dgm:prSet presAssocID="{384BD8F2-B9E3-43CD-A3AB-B6FF36BD357A}" presName="horzOne" presStyleCnt="0"/>
      <dgm:spPr/>
      <dgm:t>
        <a:bodyPr/>
        <a:lstStyle/>
        <a:p>
          <a:endParaRPr lang="ru-RU"/>
        </a:p>
      </dgm:t>
    </dgm:pt>
    <dgm:pt modelId="{3B0C5228-6D2B-470E-A5DF-92F4AF210BDA}" type="pres">
      <dgm:prSet presAssocID="{E2E7F509-232A-4AE4-AF80-A8A27FAEDC3B}" presName="vertTwo" presStyleCnt="0"/>
      <dgm:spPr/>
      <dgm:t>
        <a:bodyPr/>
        <a:lstStyle/>
        <a:p>
          <a:endParaRPr lang="ru-RU"/>
        </a:p>
      </dgm:t>
    </dgm:pt>
    <dgm:pt modelId="{838C3653-D554-4027-B6F5-0491B3522E27}" type="pres">
      <dgm:prSet presAssocID="{E2E7F509-232A-4AE4-AF80-A8A27FAEDC3B}" presName="txTwo" presStyleLbl="node2" presStyleIdx="0" presStyleCnt="3" custScaleX="86101" custScaleY="118855" custLinFactNeighborX="13654" custLinFactNeighborY="-505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AB7E8A5-ACF4-43A5-877E-106371608E3B}" type="pres">
      <dgm:prSet presAssocID="{E2E7F509-232A-4AE4-AF80-A8A27FAEDC3B}" presName="horzTwo" presStyleCnt="0"/>
      <dgm:spPr/>
      <dgm:t>
        <a:bodyPr/>
        <a:lstStyle/>
        <a:p>
          <a:endParaRPr lang="ru-RU"/>
        </a:p>
      </dgm:t>
    </dgm:pt>
    <dgm:pt modelId="{ED01DD77-4946-4110-B118-FF6D2F189D63}" type="pres">
      <dgm:prSet presAssocID="{C19A8E49-9298-4012-B1BC-3708A90868CA}" presName="sibSpaceTwo" presStyleCnt="0"/>
      <dgm:spPr/>
      <dgm:t>
        <a:bodyPr/>
        <a:lstStyle/>
        <a:p>
          <a:endParaRPr lang="ru-RU"/>
        </a:p>
      </dgm:t>
    </dgm:pt>
    <dgm:pt modelId="{A1ED96FE-A044-45B5-A1E9-887C2BD48E86}" type="pres">
      <dgm:prSet presAssocID="{E4D16706-0B6B-4C8B-8F48-C4EBCCDFC8B9}" presName="vertTwo" presStyleCnt="0"/>
      <dgm:spPr/>
      <dgm:t>
        <a:bodyPr/>
        <a:lstStyle/>
        <a:p>
          <a:endParaRPr lang="ru-RU"/>
        </a:p>
      </dgm:t>
    </dgm:pt>
    <dgm:pt modelId="{4E55E990-B889-4874-8FD1-54C43A94466E}" type="pres">
      <dgm:prSet presAssocID="{E4D16706-0B6B-4C8B-8F48-C4EBCCDFC8B9}" presName="txTwo" presStyleLbl="node2" presStyleIdx="1" presStyleCnt="3" custScaleX="86101" custScaleY="118855" custLinFactNeighborX="20675" custLinFactNeighborY="-709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94FE33D-AF97-4DD7-B60C-96207F8DBBF5}" type="pres">
      <dgm:prSet presAssocID="{E4D16706-0B6B-4C8B-8F48-C4EBCCDFC8B9}" presName="horzTwo" presStyleCnt="0"/>
      <dgm:spPr/>
      <dgm:t>
        <a:bodyPr/>
        <a:lstStyle/>
        <a:p>
          <a:endParaRPr lang="ru-RU"/>
        </a:p>
      </dgm:t>
    </dgm:pt>
    <dgm:pt modelId="{C2861A10-E4B3-4931-A368-9A4443188C91}" type="pres">
      <dgm:prSet presAssocID="{F69992A6-C35C-4729-8037-FB8DE7BBE724}" presName="sibSpaceTwo" presStyleCnt="0"/>
      <dgm:spPr/>
      <dgm:t>
        <a:bodyPr/>
        <a:lstStyle/>
        <a:p>
          <a:endParaRPr lang="ru-RU"/>
        </a:p>
      </dgm:t>
    </dgm:pt>
    <dgm:pt modelId="{70BEF527-8574-49D8-9BCC-8E4C8562FA66}" type="pres">
      <dgm:prSet presAssocID="{E275D86B-82FB-4C2D-8E68-F4D202AA37BA}" presName="vertTwo" presStyleCnt="0"/>
      <dgm:spPr/>
      <dgm:t>
        <a:bodyPr/>
        <a:lstStyle/>
        <a:p>
          <a:endParaRPr lang="ru-RU"/>
        </a:p>
      </dgm:t>
    </dgm:pt>
    <dgm:pt modelId="{F4CA098F-AEAC-4EC1-879B-D87AB7C57F86}" type="pres">
      <dgm:prSet presAssocID="{E275D86B-82FB-4C2D-8E68-F4D202AA37BA}" presName="txTwo" presStyleLbl="node2" presStyleIdx="2" presStyleCnt="3" custScaleX="86101" custScaleY="118855" custLinFactNeighborX="20692" custLinFactNeighborY="-709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08524E4-EA52-4701-8FE4-A20B6677E852}" type="pres">
      <dgm:prSet presAssocID="{E275D86B-82FB-4C2D-8E68-F4D202AA37BA}" presName="horzTwo" presStyleCnt="0"/>
      <dgm:spPr/>
      <dgm:t>
        <a:bodyPr/>
        <a:lstStyle/>
        <a:p>
          <a:endParaRPr lang="ru-RU"/>
        </a:p>
      </dgm:t>
    </dgm:pt>
    <dgm:pt modelId="{535DA0A5-F449-47EC-91C0-D941F2229DD5}" type="pres">
      <dgm:prSet presAssocID="{4EBAB4FC-2F91-44CF-A677-1F751A9E9FA4}" presName="sibSpaceOne" presStyleCnt="0"/>
      <dgm:spPr/>
      <dgm:t>
        <a:bodyPr/>
        <a:lstStyle/>
        <a:p>
          <a:endParaRPr lang="ru-RU"/>
        </a:p>
      </dgm:t>
    </dgm:pt>
    <dgm:pt modelId="{113057AF-5AE9-4E99-9EEA-2F7AB0DDBCAB}" type="pres">
      <dgm:prSet presAssocID="{2B36AFCB-C345-47C3-9F8B-761C071157FE}" presName="vertOne" presStyleCnt="0"/>
      <dgm:spPr/>
      <dgm:t>
        <a:bodyPr/>
        <a:lstStyle/>
        <a:p>
          <a:endParaRPr lang="ru-RU"/>
        </a:p>
      </dgm:t>
    </dgm:pt>
    <dgm:pt modelId="{51513E46-45CD-48D9-B7C5-19F745337F4B}" type="pres">
      <dgm:prSet presAssocID="{2B36AFCB-C345-47C3-9F8B-761C071157FE}" presName="txOne" presStyleLbl="node0" presStyleIdx="1" presStyleCnt="3" custScaleX="112818" custScaleY="155906" custLinFactNeighborX="10183" custLinFactNeighborY="-24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755AF78-9C46-4BDB-9406-ABE26CD1D0D1}" type="pres">
      <dgm:prSet presAssocID="{2B36AFCB-C345-47C3-9F8B-761C071157FE}" presName="horzOne" presStyleCnt="0"/>
      <dgm:spPr/>
      <dgm:t>
        <a:bodyPr/>
        <a:lstStyle/>
        <a:p>
          <a:endParaRPr lang="ru-RU"/>
        </a:p>
      </dgm:t>
    </dgm:pt>
    <dgm:pt modelId="{B104592A-F1FD-446F-B2DC-4D39EE45E16A}" type="pres">
      <dgm:prSet presAssocID="{7B85BB6B-AB44-452C-9B12-6D31E7A3CE55}" presName="sibSpaceOne" presStyleCnt="0"/>
      <dgm:spPr/>
      <dgm:t>
        <a:bodyPr/>
        <a:lstStyle/>
        <a:p>
          <a:endParaRPr lang="ru-RU"/>
        </a:p>
      </dgm:t>
    </dgm:pt>
    <dgm:pt modelId="{74908758-10DC-448E-AC36-53078FB9448B}" type="pres">
      <dgm:prSet presAssocID="{D2DF2DA2-85FC-4755-B6CD-81DF3D787A90}" presName="vertOne" presStyleCnt="0"/>
      <dgm:spPr/>
      <dgm:t>
        <a:bodyPr/>
        <a:lstStyle/>
        <a:p>
          <a:endParaRPr lang="ru-RU"/>
        </a:p>
      </dgm:t>
    </dgm:pt>
    <dgm:pt modelId="{397D4CE6-BA33-4B42-B70A-E6CAAD9E05D3}" type="pres">
      <dgm:prSet presAssocID="{D2DF2DA2-85FC-4755-B6CD-81DF3D787A90}" presName="txOne" presStyleLbl="node0" presStyleIdx="2" presStyleCnt="3" custScaleX="152589" custScaleY="15590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43F76A3-19F2-41CC-AD74-DEF8562A4ADE}" type="pres">
      <dgm:prSet presAssocID="{D2DF2DA2-85FC-4755-B6CD-81DF3D787A90}" presName="horzOne" presStyleCnt="0"/>
      <dgm:spPr/>
      <dgm:t>
        <a:bodyPr/>
        <a:lstStyle/>
        <a:p>
          <a:endParaRPr lang="ru-RU"/>
        </a:p>
      </dgm:t>
    </dgm:pt>
  </dgm:ptLst>
  <dgm:cxnLst>
    <dgm:cxn modelId="{7B3CDC99-56E8-4296-A0C2-1BBDF768CB30}" type="presOf" srcId="{B24274C3-5C72-4ECA-84D9-FC734DCCC0DC}" destId="{204219BC-1670-4CCD-A87E-DC40A05C3AB1}" srcOrd="0" destOrd="0" presId="urn:microsoft.com/office/officeart/2005/8/layout/hierarchy4"/>
    <dgm:cxn modelId="{D85CD296-F99A-44C6-9698-A8447C60CD66}" srcId="{384BD8F2-B9E3-43CD-A3AB-B6FF36BD357A}" destId="{E2E7F509-232A-4AE4-AF80-A8A27FAEDC3B}" srcOrd="0" destOrd="0" parTransId="{46B74E11-9F22-4B65-B26A-06C66AF26315}" sibTransId="{C19A8E49-9298-4012-B1BC-3708A90868CA}"/>
    <dgm:cxn modelId="{503DA9E1-C0BC-4597-B418-0AD3470CAC41}" type="presOf" srcId="{E4D16706-0B6B-4C8B-8F48-C4EBCCDFC8B9}" destId="{4E55E990-B889-4874-8FD1-54C43A94466E}" srcOrd="0" destOrd="0" presId="urn:microsoft.com/office/officeart/2005/8/layout/hierarchy4"/>
    <dgm:cxn modelId="{CB5ED939-C178-4996-B690-34CAD82053C1}" type="presOf" srcId="{D2DF2DA2-85FC-4755-B6CD-81DF3D787A90}" destId="{397D4CE6-BA33-4B42-B70A-E6CAAD9E05D3}" srcOrd="0" destOrd="0" presId="urn:microsoft.com/office/officeart/2005/8/layout/hierarchy4"/>
    <dgm:cxn modelId="{313376B2-D415-4855-A188-82963CAA149E}" srcId="{B24274C3-5C72-4ECA-84D9-FC734DCCC0DC}" destId="{2B36AFCB-C345-47C3-9F8B-761C071157FE}" srcOrd="1" destOrd="0" parTransId="{07869798-7840-45E0-80C1-7B9A55F091C1}" sibTransId="{7B85BB6B-AB44-452C-9B12-6D31E7A3CE55}"/>
    <dgm:cxn modelId="{BC6445B3-CADE-4EE6-A270-5902A1C99A41}" type="presOf" srcId="{E275D86B-82FB-4C2D-8E68-F4D202AA37BA}" destId="{F4CA098F-AEAC-4EC1-879B-D87AB7C57F86}" srcOrd="0" destOrd="0" presId="urn:microsoft.com/office/officeart/2005/8/layout/hierarchy4"/>
    <dgm:cxn modelId="{6F3CEB39-C000-444F-8658-1249CCFEED0B}" type="presOf" srcId="{2B36AFCB-C345-47C3-9F8B-761C071157FE}" destId="{51513E46-45CD-48D9-B7C5-19F745337F4B}" srcOrd="0" destOrd="0" presId="urn:microsoft.com/office/officeart/2005/8/layout/hierarchy4"/>
    <dgm:cxn modelId="{C88C3C0F-BCE4-40CC-90A3-540E3F4803F5}" type="presOf" srcId="{384BD8F2-B9E3-43CD-A3AB-B6FF36BD357A}" destId="{BD1B84BB-48FB-42E4-B556-494CE6943941}" srcOrd="0" destOrd="0" presId="urn:microsoft.com/office/officeart/2005/8/layout/hierarchy4"/>
    <dgm:cxn modelId="{4CE1EDC9-CBDB-41BC-9323-994D606CBE89}" srcId="{384BD8F2-B9E3-43CD-A3AB-B6FF36BD357A}" destId="{E4D16706-0B6B-4C8B-8F48-C4EBCCDFC8B9}" srcOrd="1" destOrd="0" parTransId="{01D6636D-7E9B-4F72-9BFD-167BD51A5A17}" sibTransId="{F69992A6-C35C-4729-8037-FB8DE7BBE724}"/>
    <dgm:cxn modelId="{2CAE5CA2-8602-4D6E-8DCE-0B085612489C}" srcId="{B24274C3-5C72-4ECA-84D9-FC734DCCC0DC}" destId="{D2DF2DA2-85FC-4755-B6CD-81DF3D787A90}" srcOrd="2" destOrd="0" parTransId="{01450C2C-790E-4A38-A725-86BD24DB6EB0}" sibTransId="{9216793B-D960-4E8F-91DF-3F9B6BABA1B2}"/>
    <dgm:cxn modelId="{43C17BD0-C86F-48F6-BE7B-788144240157}" srcId="{B24274C3-5C72-4ECA-84D9-FC734DCCC0DC}" destId="{384BD8F2-B9E3-43CD-A3AB-B6FF36BD357A}" srcOrd="0" destOrd="0" parTransId="{4AE9C142-C38A-40ED-9870-4CE10F848F6E}" sibTransId="{4EBAB4FC-2F91-44CF-A677-1F751A9E9FA4}"/>
    <dgm:cxn modelId="{4F6E64FC-BF98-4BB4-9975-DEF7E9D7E815}" type="presOf" srcId="{E2E7F509-232A-4AE4-AF80-A8A27FAEDC3B}" destId="{838C3653-D554-4027-B6F5-0491B3522E27}" srcOrd="0" destOrd="0" presId="urn:microsoft.com/office/officeart/2005/8/layout/hierarchy4"/>
    <dgm:cxn modelId="{48DDB888-D9FF-4700-A1D3-265397A5626C}" srcId="{384BD8F2-B9E3-43CD-A3AB-B6FF36BD357A}" destId="{E275D86B-82FB-4C2D-8E68-F4D202AA37BA}" srcOrd="2" destOrd="0" parTransId="{1A8061AD-7360-456D-99FD-FFF1D688CA57}" sibTransId="{8285B8B4-AC6B-45FB-A561-A43A71F3660E}"/>
    <dgm:cxn modelId="{100C78F7-FC5D-4DC3-8D26-E3B1863C23D8}" type="presParOf" srcId="{204219BC-1670-4CCD-A87E-DC40A05C3AB1}" destId="{510BE5AA-4107-4AE1-BE0B-F0110669D9E5}" srcOrd="0" destOrd="0" presId="urn:microsoft.com/office/officeart/2005/8/layout/hierarchy4"/>
    <dgm:cxn modelId="{DA0D0901-B4E2-4B01-84E7-5E4D7A723CA0}" type="presParOf" srcId="{510BE5AA-4107-4AE1-BE0B-F0110669D9E5}" destId="{BD1B84BB-48FB-42E4-B556-494CE6943941}" srcOrd="0" destOrd="0" presId="urn:microsoft.com/office/officeart/2005/8/layout/hierarchy4"/>
    <dgm:cxn modelId="{2A5A141C-545F-4ABF-A913-691C57BC47DF}" type="presParOf" srcId="{510BE5AA-4107-4AE1-BE0B-F0110669D9E5}" destId="{76331FBD-9F0B-4AA3-A0A4-C6717C4DC0B3}" srcOrd="1" destOrd="0" presId="urn:microsoft.com/office/officeart/2005/8/layout/hierarchy4"/>
    <dgm:cxn modelId="{79959CFB-9ADB-46A7-B561-86DEE7E9CE09}" type="presParOf" srcId="{510BE5AA-4107-4AE1-BE0B-F0110669D9E5}" destId="{0038C8B1-A546-455F-B5C3-39FDB81A2486}" srcOrd="2" destOrd="0" presId="urn:microsoft.com/office/officeart/2005/8/layout/hierarchy4"/>
    <dgm:cxn modelId="{71F814D2-AF85-4F66-905A-F232D91D2A91}" type="presParOf" srcId="{0038C8B1-A546-455F-B5C3-39FDB81A2486}" destId="{3B0C5228-6D2B-470E-A5DF-92F4AF210BDA}" srcOrd="0" destOrd="0" presId="urn:microsoft.com/office/officeart/2005/8/layout/hierarchy4"/>
    <dgm:cxn modelId="{36AE0B20-C869-45AC-A1F0-BBC212654E81}" type="presParOf" srcId="{3B0C5228-6D2B-470E-A5DF-92F4AF210BDA}" destId="{838C3653-D554-4027-B6F5-0491B3522E27}" srcOrd="0" destOrd="0" presId="urn:microsoft.com/office/officeart/2005/8/layout/hierarchy4"/>
    <dgm:cxn modelId="{EAA18182-AEAB-4536-8A74-DC509723BDF3}" type="presParOf" srcId="{3B0C5228-6D2B-470E-A5DF-92F4AF210BDA}" destId="{6AB7E8A5-ACF4-43A5-877E-106371608E3B}" srcOrd="1" destOrd="0" presId="urn:microsoft.com/office/officeart/2005/8/layout/hierarchy4"/>
    <dgm:cxn modelId="{BA394C13-9812-4692-B5EF-BDC346F6364C}" type="presParOf" srcId="{0038C8B1-A546-455F-B5C3-39FDB81A2486}" destId="{ED01DD77-4946-4110-B118-FF6D2F189D63}" srcOrd="1" destOrd="0" presId="urn:microsoft.com/office/officeart/2005/8/layout/hierarchy4"/>
    <dgm:cxn modelId="{56C62BEA-8DB5-471B-8D80-58121AAEC74F}" type="presParOf" srcId="{0038C8B1-A546-455F-B5C3-39FDB81A2486}" destId="{A1ED96FE-A044-45B5-A1E9-887C2BD48E86}" srcOrd="2" destOrd="0" presId="urn:microsoft.com/office/officeart/2005/8/layout/hierarchy4"/>
    <dgm:cxn modelId="{DDA0382E-CFF3-465C-A1D0-C8027F2F0DE1}" type="presParOf" srcId="{A1ED96FE-A044-45B5-A1E9-887C2BD48E86}" destId="{4E55E990-B889-4874-8FD1-54C43A94466E}" srcOrd="0" destOrd="0" presId="urn:microsoft.com/office/officeart/2005/8/layout/hierarchy4"/>
    <dgm:cxn modelId="{AD37DAED-147E-4A50-BAF2-63066B1F9194}" type="presParOf" srcId="{A1ED96FE-A044-45B5-A1E9-887C2BD48E86}" destId="{B94FE33D-AF97-4DD7-B60C-96207F8DBBF5}" srcOrd="1" destOrd="0" presId="urn:microsoft.com/office/officeart/2005/8/layout/hierarchy4"/>
    <dgm:cxn modelId="{1951F155-84F8-466F-838F-2279AD95F795}" type="presParOf" srcId="{0038C8B1-A546-455F-B5C3-39FDB81A2486}" destId="{C2861A10-E4B3-4931-A368-9A4443188C91}" srcOrd="3" destOrd="0" presId="urn:microsoft.com/office/officeart/2005/8/layout/hierarchy4"/>
    <dgm:cxn modelId="{3EF0E982-99A4-4F03-BEC6-3CCA62D582CA}" type="presParOf" srcId="{0038C8B1-A546-455F-B5C3-39FDB81A2486}" destId="{70BEF527-8574-49D8-9BCC-8E4C8562FA66}" srcOrd="4" destOrd="0" presId="urn:microsoft.com/office/officeart/2005/8/layout/hierarchy4"/>
    <dgm:cxn modelId="{E1F5295B-76BF-4B72-B63E-5F1B49650983}" type="presParOf" srcId="{70BEF527-8574-49D8-9BCC-8E4C8562FA66}" destId="{F4CA098F-AEAC-4EC1-879B-D87AB7C57F86}" srcOrd="0" destOrd="0" presId="urn:microsoft.com/office/officeart/2005/8/layout/hierarchy4"/>
    <dgm:cxn modelId="{AC6B3BE7-4924-4F6C-9754-8E1C60B6B15C}" type="presParOf" srcId="{70BEF527-8574-49D8-9BCC-8E4C8562FA66}" destId="{208524E4-EA52-4701-8FE4-A20B6677E852}" srcOrd="1" destOrd="0" presId="urn:microsoft.com/office/officeart/2005/8/layout/hierarchy4"/>
    <dgm:cxn modelId="{32A2A231-7797-43A9-8E4D-F1FD31BA2F7F}" type="presParOf" srcId="{204219BC-1670-4CCD-A87E-DC40A05C3AB1}" destId="{535DA0A5-F449-47EC-91C0-D941F2229DD5}" srcOrd="1" destOrd="0" presId="urn:microsoft.com/office/officeart/2005/8/layout/hierarchy4"/>
    <dgm:cxn modelId="{3EE6C76E-6F9C-4BD1-894B-3A1685BF4914}" type="presParOf" srcId="{204219BC-1670-4CCD-A87E-DC40A05C3AB1}" destId="{113057AF-5AE9-4E99-9EEA-2F7AB0DDBCAB}" srcOrd="2" destOrd="0" presId="urn:microsoft.com/office/officeart/2005/8/layout/hierarchy4"/>
    <dgm:cxn modelId="{B1A1DF0A-59A5-484D-8942-D74DB979597B}" type="presParOf" srcId="{113057AF-5AE9-4E99-9EEA-2F7AB0DDBCAB}" destId="{51513E46-45CD-48D9-B7C5-19F745337F4B}" srcOrd="0" destOrd="0" presId="urn:microsoft.com/office/officeart/2005/8/layout/hierarchy4"/>
    <dgm:cxn modelId="{E006C45F-86F3-4E50-92E6-B7EE220DB2B2}" type="presParOf" srcId="{113057AF-5AE9-4E99-9EEA-2F7AB0DDBCAB}" destId="{9755AF78-9C46-4BDB-9406-ABE26CD1D0D1}" srcOrd="1" destOrd="0" presId="urn:microsoft.com/office/officeart/2005/8/layout/hierarchy4"/>
    <dgm:cxn modelId="{F16E8B3A-33C0-4E6C-94D5-7A19D3CE42FD}" type="presParOf" srcId="{204219BC-1670-4CCD-A87E-DC40A05C3AB1}" destId="{B104592A-F1FD-446F-B2DC-4D39EE45E16A}" srcOrd="3" destOrd="0" presId="urn:microsoft.com/office/officeart/2005/8/layout/hierarchy4"/>
    <dgm:cxn modelId="{09316B66-D443-4457-A08B-63FB346ADFD1}" type="presParOf" srcId="{204219BC-1670-4CCD-A87E-DC40A05C3AB1}" destId="{74908758-10DC-448E-AC36-53078FB9448B}" srcOrd="4" destOrd="0" presId="urn:microsoft.com/office/officeart/2005/8/layout/hierarchy4"/>
    <dgm:cxn modelId="{082C390E-A8F5-4C3B-991C-300A24631206}" type="presParOf" srcId="{74908758-10DC-448E-AC36-53078FB9448B}" destId="{397D4CE6-BA33-4B42-B70A-E6CAAD9E05D3}" srcOrd="0" destOrd="0" presId="urn:microsoft.com/office/officeart/2005/8/layout/hierarchy4"/>
    <dgm:cxn modelId="{C6D83862-7B08-46EA-9EE7-8CF501B26A05}" type="presParOf" srcId="{74908758-10DC-448E-AC36-53078FB9448B}" destId="{E43F76A3-19F2-41CC-AD74-DEF8562A4ADE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62F6E8A-86E9-45F6-8433-3A8CFFCD3DB2}" type="doc">
      <dgm:prSet loTypeId="urn:microsoft.com/office/officeart/2005/8/layout/hierarchy4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B06EAD1-5DA1-4ADB-8CBC-6B2D66AD480D}">
      <dgm:prSet/>
      <dgm:spPr>
        <a:solidFill>
          <a:srgbClr val="92D050"/>
        </a:solidFill>
        <a:ln>
          <a:solidFill>
            <a:srgbClr val="00B050"/>
          </a:solidFill>
        </a:ln>
      </dgm:spPr>
      <dgm:t>
        <a:bodyPr vert="vert270"/>
        <a:lstStyle/>
        <a:p>
          <a:pPr rtl="0">
            <a:lnSpc>
              <a:spcPct val="100000"/>
            </a:lnSpc>
            <a:spcAft>
              <a:spcPts val="0"/>
            </a:spcAft>
          </a:pPr>
          <a:r>
            <a:rPr lang="ru-RU" b="1" u="sng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Доступность всех помещений</a:t>
          </a:r>
          <a:r>
            <a:rPr lang="ru-RU" b="1" u="none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</a:t>
          </a:r>
          <a:br>
            <a:rPr lang="ru-RU" b="1" u="none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b="1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где осуществляется образовательная деятельность</a:t>
          </a:r>
        </a:p>
        <a:p>
          <a:pPr rtl="0">
            <a:lnSpc>
              <a:spcPct val="100000"/>
            </a:lnSpc>
            <a:spcAft>
              <a:spcPts val="0"/>
            </a:spcAft>
          </a:pPr>
          <a:r>
            <a:rPr lang="ru-RU" b="1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для воспитанников</a:t>
          </a:r>
          <a:br>
            <a:rPr lang="ru-RU" b="1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b="1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(в том числе детей</a:t>
          </a:r>
          <a:br>
            <a:rPr lang="ru-RU" b="1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b="1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 ОВЗ и детей-инвалидов)</a:t>
          </a:r>
          <a:endParaRPr lang="ru-RU" b="1" dirty="0">
            <a:solidFill>
              <a:srgbClr val="FFFF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3FAD549-E8F2-4377-B9E3-D34534B242A9}" type="parTrans" cxnId="{E2AFF2E2-ADAE-4502-BE95-72D24705E532}">
      <dgm:prSet/>
      <dgm:spPr/>
      <dgm:t>
        <a:bodyPr/>
        <a:lstStyle/>
        <a:p>
          <a:endParaRPr lang="ru-RU"/>
        </a:p>
      </dgm:t>
    </dgm:pt>
    <dgm:pt modelId="{68BE3884-2FEF-4502-BF42-079B03E4C5CB}" type="sibTrans" cxnId="{E2AFF2E2-ADAE-4502-BE95-72D24705E532}">
      <dgm:prSet/>
      <dgm:spPr/>
      <dgm:t>
        <a:bodyPr/>
        <a:lstStyle/>
        <a:p>
          <a:endParaRPr lang="ru-RU"/>
        </a:p>
      </dgm:t>
    </dgm:pt>
    <dgm:pt modelId="{6D685D44-299D-4B65-BB67-3D00641C0ABB}">
      <dgm:prSet/>
      <dgm:spPr>
        <a:solidFill>
          <a:srgbClr val="92D050"/>
        </a:solidFill>
        <a:ln>
          <a:solidFill>
            <a:srgbClr val="00B050"/>
          </a:solidFill>
        </a:ln>
      </dgm:spPr>
      <dgm:t>
        <a:bodyPr vert="vert270"/>
        <a:lstStyle/>
        <a:p>
          <a:pPr rtl="0"/>
          <a:r>
            <a:rPr lang="ru-RU" b="1" u="sng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Свободный</a:t>
          </a:r>
          <a:r>
            <a:rPr lang="ru-RU" b="1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1" u="sng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доступ к играм, игрушкам, материалам, пособиям</a:t>
          </a:r>
          <a:r>
            <a:rPr lang="ru-RU" b="1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обеспечивающим все основные виды детской активности воспитанников</a:t>
          </a:r>
          <a:br>
            <a:rPr lang="ru-RU" b="1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b="1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(в том числе детей с ОВЗ и детей-инвалидов)</a:t>
          </a:r>
          <a:endParaRPr lang="ru-RU" b="1" dirty="0">
            <a:solidFill>
              <a:srgbClr val="FFFF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A29E6B7-88EB-4249-8DC6-3D070EF6F05C}" type="parTrans" cxnId="{70C7DE11-F65A-43B8-9F31-C738FF368087}">
      <dgm:prSet/>
      <dgm:spPr/>
      <dgm:t>
        <a:bodyPr/>
        <a:lstStyle/>
        <a:p>
          <a:endParaRPr lang="ru-RU"/>
        </a:p>
      </dgm:t>
    </dgm:pt>
    <dgm:pt modelId="{4D8244BE-A48E-4860-825E-A5FADAF56A5F}" type="sibTrans" cxnId="{70C7DE11-F65A-43B8-9F31-C738FF368087}">
      <dgm:prSet/>
      <dgm:spPr/>
      <dgm:t>
        <a:bodyPr/>
        <a:lstStyle/>
        <a:p>
          <a:endParaRPr lang="ru-RU"/>
        </a:p>
      </dgm:t>
    </dgm:pt>
    <dgm:pt modelId="{3C7F143C-7FE9-4DFD-B57A-1DBDF01DEE70}">
      <dgm:prSet/>
      <dgm:spPr>
        <a:solidFill>
          <a:srgbClr val="92D050"/>
        </a:solidFill>
        <a:ln>
          <a:solidFill>
            <a:srgbClr val="00B050"/>
          </a:solidFill>
        </a:ln>
      </dgm:spPr>
      <dgm:t>
        <a:bodyPr vert="vert270"/>
        <a:lstStyle/>
        <a:p>
          <a:r>
            <a:rPr lang="ru-RU" b="1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Исправность</a:t>
          </a:r>
          <a:br>
            <a:rPr lang="ru-RU" b="1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b="1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 сохранность материалов</a:t>
          </a:r>
          <a:br>
            <a:rPr lang="ru-RU" b="1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b="1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 оборудования</a:t>
          </a:r>
          <a:endParaRPr lang="ru-RU" b="1" dirty="0">
            <a:solidFill>
              <a:srgbClr val="FFFF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ACD4F06-DA65-46FF-9211-5B070FD3426F}" type="parTrans" cxnId="{B4DC111D-2D67-45AC-AFB4-6D4A452A4032}">
      <dgm:prSet/>
      <dgm:spPr/>
      <dgm:t>
        <a:bodyPr/>
        <a:lstStyle/>
        <a:p>
          <a:endParaRPr lang="ru-RU"/>
        </a:p>
      </dgm:t>
    </dgm:pt>
    <dgm:pt modelId="{612F455B-3A16-406B-949A-3C77420663E1}" type="sibTrans" cxnId="{B4DC111D-2D67-45AC-AFB4-6D4A452A4032}">
      <dgm:prSet/>
      <dgm:spPr/>
      <dgm:t>
        <a:bodyPr/>
        <a:lstStyle/>
        <a:p>
          <a:endParaRPr lang="ru-RU"/>
        </a:p>
      </dgm:t>
    </dgm:pt>
    <dgm:pt modelId="{F0B57D76-FCBA-4A54-9265-83BF5BF1B447}" type="pres">
      <dgm:prSet presAssocID="{C62F6E8A-86E9-45F6-8433-3A8CFFCD3DB2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F60E316E-12B8-475E-9BFE-DF8E42AC4064}" type="pres">
      <dgm:prSet presAssocID="{7B06EAD1-5DA1-4ADB-8CBC-6B2D66AD480D}" presName="vertOne" presStyleCnt="0"/>
      <dgm:spPr/>
    </dgm:pt>
    <dgm:pt modelId="{EF940D1F-8EC9-4E28-906B-21ADE3577463}" type="pres">
      <dgm:prSet presAssocID="{7B06EAD1-5DA1-4ADB-8CBC-6B2D66AD480D}" presName="txOne" presStyleLbl="node0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58B65D3-F343-4088-B8D1-724369DB1C8A}" type="pres">
      <dgm:prSet presAssocID="{7B06EAD1-5DA1-4ADB-8CBC-6B2D66AD480D}" presName="horzOne" presStyleCnt="0"/>
      <dgm:spPr/>
    </dgm:pt>
    <dgm:pt modelId="{ED413631-C075-436A-B7BE-85EE0D94C723}" type="pres">
      <dgm:prSet presAssocID="{68BE3884-2FEF-4502-BF42-079B03E4C5CB}" presName="sibSpaceOne" presStyleCnt="0"/>
      <dgm:spPr/>
    </dgm:pt>
    <dgm:pt modelId="{0138DBCC-3EE1-4686-917B-025FB88A697F}" type="pres">
      <dgm:prSet presAssocID="{6D685D44-299D-4B65-BB67-3D00641C0ABB}" presName="vertOne" presStyleCnt="0"/>
      <dgm:spPr/>
    </dgm:pt>
    <dgm:pt modelId="{33EA75DF-D3FA-4CE6-AE33-105A0AC90C76}" type="pres">
      <dgm:prSet presAssocID="{6D685D44-299D-4B65-BB67-3D00641C0ABB}" presName="txOne" presStyleLbl="node0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BAE02EB-D556-4289-90DE-4731ADADF6F6}" type="pres">
      <dgm:prSet presAssocID="{6D685D44-299D-4B65-BB67-3D00641C0ABB}" presName="horzOne" presStyleCnt="0"/>
      <dgm:spPr/>
    </dgm:pt>
    <dgm:pt modelId="{0509B9AB-3ED4-4128-8AA5-7BEAF21BD33A}" type="pres">
      <dgm:prSet presAssocID="{4D8244BE-A48E-4860-825E-A5FADAF56A5F}" presName="sibSpaceOne" presStyleCnt="0"/>
      <dgm:spPr/>
    </dgm:pt>
    <dgm:pt modelId="{DD651C0F-614B-4CE1-BE3F-F582C6F77633}" type="pres">
      <dgm:prSet presAssocID="{3C7F143C-7FE9-4DFD-B57A-1DBDF01DEE70}" presName="vertOne" presStyleCnt="0"/>
      <dgm:spPr/>
    </dgm:pt>
    <dgm:pt modelId="{0612B293-85FE-4165-BDC4-D218BFE39748}" type="pres">
      <dgm:prSet presAssocID="{3C7F143C-7FE9-4DFD-B57A-1DBDF01DEE70}" presName="txOne" presStyleLbl="node0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05DAD81-25D6-4C24-9B00-87491B60EEE4}" type="pres">
      <dgm:prSet presAssocID="{3C7F143C-7FE9-4DFD-B57A-1DBDF01DEE70}" presName="horzOne" presStyleCnt="0"/>
      <dgm:spPr/>
    </dgm:pt>
  </dgm:ptLst>
  <dgm:cxnLst>
    <dgm:cxn modelId="{79F2B8DF-B7DD-42E9-804F-24828B67493C}" type="presOf" srcId="{6D685D44-299D-4B65-BB67-3D00641C0ABB}" destId="{33EA75DF-D3FA-4CE6-AE33-105A0AC90C76}" srcOrd="0" destOrd="0" presId="urn:microsoft.com/office/officeart/2005/8/layout/hierarchy4"/>
    <dgm:cxn modelId="{07ADA8CD-9615-4EEF-A13E-9FC084620DB6}" type="presOf" srcId="{3C7F143C-7FE9-4DFD-B57A-1DBDF01DEE70}" destId="{0612B293-85FE-4165-BDC4-D218BFE39748}" srcOrd="0" destOrd="0" presId="urn:microsoft.com/office/officeart/2005/8/layout/hierarchy4"/>
    <dgm:cxn modelId="{70C7DE11-F65A-43B8-9F31-C738FF368087}" srcId="{C62F6E8A-86E9-45F6-8433-3A8CFFCD3DB2}" destId="{6D685D44-299D-4B65-BB67-3D00641C0ABB}" srcOrd="1" destOrd="0" parTransId="{8A29E6B7-88EB-4249-8DC6-3D070EF6F05C}" sibTransId="{4D8244BE-A48E-4860-825E-A5FADAF56A5F}"/>
    <dgm:cxn modelId="{491EFEAF-F5AC-4BDE-A896-23ACA1E1CF56}" type="presOf" srcId="{7B06EAD1-5DA1-4ADB-8CBC-6B2D66AD480D}" destId="{EF940D1F-8EC9-4E28-906B-21ADE3577463}" srcOrd="0" destOrd="0" presId="urn:microsoft.com/office/officeart/2005/8/layout/hierarchy4"/>
    <dgm:cxn modelId="{4E2B011F-0578-4D49-8541-E6111524BE38}" type="presOf" srcId="{C62F6E8A-86E9-45F6-8433-3A8CFFCD3DB2}" destId="{F0B57D76-FCBA-4A54-9265-83BF5BF1B447}" srcOrd="0" destOrd="0" presId="urn:microsoft.com/office/officeart/2005/8/layout/hierarchy4"/>
    <dgm:cxn modelId="{E2AFF2E2-ADAE-4502-BE95-72D24705E532}" srcId="{C62F6E8A-86E9-45F6-8433-3A8CFFCD3DB2}" destId="{7B06EAD1-5DA1-4ADB-8CBC-6B2D66AD480D}" srcOrd="0" destOrd="0" parTransId="{23FAD549-E8F2-4377-B9E3-D34534B242A9}" sibTransId="{68BE3884-2FEF-4502-BF42-079B03E4C5CB}"/>
    <dgm:cxn modelId="{B4DC111D-2D67-45AC-AFB4-6D4A452A4032}" srcId="{C62F6E8A-86E9-45F6-8433-3A8CFFCD3DB2}" destId="{3C7F143C-7FE9-4DFD-B57A-1DBDF01DEE70}" srcOrd="2" destOrd="0" parTransId="{DACD4F06-DA65-46FF-9211-5B070FD3426F}" sibTransId="{612F455B-3A16-406B-949A-3C77420663E1}"/>
    <dgm:cxn modelId="{B2EA1AA3-F054-402C-B32C-E6A6DF355CF7}" type="presParOf" srcId="{F0B57D76-FCBA-4A54-9265-83BF5BF1B447}" destId="{F60E316E-12B8-475E-9BFE-DF8E42AC4064}" srcOrd="0" destOrd="0" presId="urn:microsoft.com/office/officeart/2005/8/layout/hierarchy4"/>
    <dgm:cxn modelId="{CE7B9023-55A2-4B77-838B-D1C12AD65CFA}" type="presParOf" srcId="{F60E316E-12B8-475E-9BFE-DF8E42AC4064}" destId="{EF940D1F-8EC9-4E28-906B-21ADE3577463}" srcOrd="0" destOrd="0" presId="urn:microsoft.com/office/officeart/2005/8/layout/hierarchy4"/>
    <dgm:cxn modelId="{F4DA1E55-736B-4533-B349-139D6F933455}" type="presParOf" srcId="{F60E316E-12B8-475E-9BFE-DF8E42AC4064}" destId="{758B65D3-F343-4088-B8D1-724369DB1C8A}" srcOrd="1" destOrd="0" presId="urn:microsoft.com/office/officeart/2005/8/layout/hierarchy4"/>
    <dgm:cxn modelId="{187DA27C-E6A3-495D-A8D4-5EF499E25BB5}" type="presParOf" srcId="{F0B57D76-FCBA-4A54-9265-83BF5BF1B447}" destId="{ED413631-C075-436A-B7BE-85EE0D94C723}" srcOrd="1" destOrd="0" presId="urn:microsoft.com/office/officeart/2005/8/layout/hierarchy4"/>
    <dgm:cxn modelId="{1F282A14-3282-4A98-AF78-9D937F60A3C7}" type="presParOf" srcId="{F0B57D76-FCBA-4A54-9265-83BF5BF1B447}" destId="{0138DBCC-3EE1-4686-917B-025FB88A697F}" srcOrd="2" destOrd="0" presId="urn:microsoft.com/office/officeart/2005/8/layout/hierarchy4"/>
    <dgm:cxn modelId="{82BEF444-892F-41FC-A154-1A41B544F6D5}" type="presParOf" srcId="{0138DBCC-3EE1-4686-917B-025FB88A697F}" destId="{33EA75DF-D3FA-4CE6-AE33-105A0AC90C76}" srcOrd="0" destOrd="0" presId="urn:microsoft.com/office/officeart/2005/8/layout/hierarchy4"/>
    <dgm:cxn modelId="{B11DC383-4C55-43EC-B987-12F56A596A94}" type="presParOf" srcId="{0138DBCC-3EE1-4686-917B-025FB88A697F}" destId="{BBAE02EB-D556-4289-90DE-4731ADADF6F6}" srcOrd="1" destOrd="0" presId="urn:microsoft.com/office/officeart/2005/8/layout/hierarchy4"/>
    <dgm:cxn modelId="{8B607D07-C793-4092-B2D7-AC1B37AD5B26}" type="presParOf" srcId="{F0B57D76-FCBA-4A54-9265-83BF5BF1B447}" destId="{0509B9AB-3ED4-4128-8AA5-7BEAF21BD33A}" srcOrd="3" destOrd="0" presId="urn:microsoft.com/office/officeart/2005/8/layout/hierarchy4"/>
    <dgm:cxn modelId="{BBEC54E7-0DA3-4E29-B146-C4368EA4A58E}" type="presParOf" srcId="{F0B57D76-FCBA-4A54-9265-83BF5BF1B447}" destId="{DD651C0F-614B-4CE1-BE3F-F582C6F77633}" srcOrd="4" destOrd="0" presId="urn:microsoft.com/office/officeart/2005/8/layout/hierarchy4"/>
    <dgm:cxn modelId="{8C05D3CC-7389-46F8-8D99-5EE1E8157CCF}" type="presParOf" srcId="{DD651C0F-614B-4CE1-BE3F-F582C6F77633}" destId="{0612B293-85FE-4165-BDC4-D218BFE39748}" srcOrd="0" destOrd="0" presId="urn:microsoft.com/office/officeart/2005/8/layout/hierarchy4"/>
    <dgm:cxn modelId="{4F57203D-39C6-4CAF-A127-4C42E5003E38}" type="presParOf" srcId="{DD651C0F-614B-4CE1-BE3F-F582C6F77633}" destId="{605DAD81-25D6-4C24-9B00-87491B60EEE4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43315FAB-470D-4179-9748-BB8A4761E0AA}" type="doc">
      <dgm:prSet loTypeId="urn:microsoft.com/office/officeart/2005/8/layout/hierarchy4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E3E673C-D430-4509-923E-0FE54BD4BE86}">
      <dgm:prSet/>
      <dgm:spPr>
        <a:solidFill>
          <a:srgbClr val="FFFF00"/>
        </a:solidFill>
        <a:ln>
          <a:solidFill>
            <a:srgbClr val="00B050"/>
          </a:solidFill>
        </a:ln>
      </dgm:spPr>
      <dgm:t>
        <a:bodyPr/>
        <a:lstStyle/>
        <a:p>
          <a:pPr rtl="0"/>
          <a:r>
            <a:rPr lang="ru-RU" b="1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Соответствие всех элементов требованиям по обеспечению надежности и безопасности их использования</a:t>
          </a:r>
          <a:endParaRPr lang="ru-RU" b="1" dirty="0">
            <a:solidFill>
              <a:schemeClr val="accent6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AC50474-BE1B-45EF-B1BE-6F88CE5F0577}" type="parTrans" cxnId="{4BCCED88-4495-4DF5-ADCE-A3377BACEC96}">
      <dgm:prSet/>
      <dgm:spPr/>
      <dgm:t>
        <a:bodyPr/>
        <a:lstStyle/>
        <a:p>
          <a:endParaRPr lang="ru-RU"/>
        </a:p>
      </dgm:t>
    </dgm:pt>
    <dgm:pt modelId="{FF80925E-FE44-4A05-B827-F4A7450CBCB6}" type="sibTrans" cxnId="{4BCCED88-4495-4DF5-ADCE-A3377BACEC96}">
      <dgm:prSet/>
      <dgm:spPr/>
      <dgm:t>
        <a:bodyPr/>
        <a:lstStyle/>
        <a:p>
          <a:endParaRPr lang="ru-RU"/>
        </a:p>
      </dgm:t>
    </dgm:pt>
    <dgm:pt modelId="{AF7DD10D-E62D-43E7-BBB6-4915567BDB0C}" type="pres">
      <dgm:prSet presAssocID="{43315FAB-470D-4179-9748-BB8A4761E0AA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1843A98B-C2C6-4EB0-AB3B-BF0FB5FAF446}" type="pres">
      <dgm:prSet presAssocID="{1E3E673C-D430-4509-923E-0FE54BD4BE86}" presName="vertOne" presStyleCnt="0"/>
      <dgm:spPr/>
    </dgm:pt>
    <dgm:pt modelId="{9C8C20E7-F3D7-4C77-A633-5B2E1C857EED}" type="pres">
      <dgm:prSet presAssocID="{1E3E673C-D430-4509-923E-0FE54BD4BE86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D3C4BC4-925C-4400-A8D4-0A41F26BE50B}" type="pres">
      <dgm:prSet presAssocID="{1E3E673C-D430-4509-923E-0FE54BD4BE86}" presName="horzOne" presStyleCnt="0"/>
      <dgm:spPr/>
    </dgm:pt>
  </dgm:ptLst>
  <dgm:cxnLst>
    <dgm:cxn modelId="{DB822244-3526-4D39-8081-6E0DD049F3FD}" type="presOf" srcId="{43315FAB-470D-4179-9748-BB8A4761E0AA}" destId="{AF7DD10D-E62D-43E7-BBB6-4915567BDB0C}" srcOrd="0" destOrd="0" presId="urn:microsoft.com/office/officeart/2005/8/layout/hierarchy4"/>
    <dgm:cxn modelId="{41F2E969-C860-452F-885E-8707C119B48B}" type="presOf" srcId="{1E3E673C-D430-4509-923E-0FE54BD4BE86}" destId="{9C8C20E7-F3D7-4C77-A633-5B2E1C857EED}" srcOrd="0" destOrd="0" presId="urn:microsoft.com/office/officeart/2005/8/layout/hierarchy4"/>
    <dgm:cxn modelId="{4BCCED88-4495-4DF5-ADCE-A3377BACEC96}" srcId="{43315FAB-470D-4179-9748-BB8A4761E0AA}" destId="{1E3E673C-D430-4509-923E-0FE54BD4BE86}" srcOrd="0" destOrd="0" parTransId="{7AC50474-BE1B-45EF-B1BE-6F88CE5F0577}" sibTransId="{FF80925E-FE44-4A05-B827-F4A7450CBCB6}"/>
    <dgm:cxn modelId="{B1775862-702F-468A-BCC7-628674B581EB}" type="presParOf" srcId="{AF7DD10D-E62D-43E7-BBB6-4915567BDB0C}" destId="{1843A98B-C2C6-4EB0-AB3B-BF0FB5FAF446}" srcOrd="0" destOrd="0" presId="urn:microsoft.com/office/officeart/2005/8/layout/hierarchy4"/>
    <dgm:cxn modelId="{644BC979-305E-4D1B-BEAB-18637240769F}" type="presParOf" srcId="{1843A98B-C2C6-4EB0-AB3B-BF0FB5FAF446}" destId="{9C8C20E7-F3D7-4C77-A633-5B2E1C857EED}" srcOrd="0" destOrd="0" presId="urn:microsoft.com/office/officeart/2005/8/layout/hierarchy4"/>
    <dgm:cxn modelId="{3F55AD9A-4697-4C4C-848C-A361C6A29CB9}" type="presParOf" srcId="{1843A98B-C2C6-4EB0-AB3B-BF0FB5FAF446}" destId="{6D3C4BC4-925C-4400-A8D4-0A41F26BE50B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F0FCA1-A87D-46BF-82AB-FD6A72710297}">
      <dsp:nvSpPr>
        <dsp:cNvPr id="0" name=""/>
        <dsp:cNvSpPr/>
      </dsp:nvSpPr>
      <dsp:spPr>
        <a:xfrm>
          <a:off x="460" y="2470"/>
          <a:ext cx="1281856" cy="4479076"/>
        </a:xfrm>
        <a:prstGeom prst="roundRect">
          <a:avLst>
            <a:gd name="adj" fmla="val 10000"/>
          </a:avLst>
        </a:prstGeom>
        <a:solidFill>
          <a:srgbClr val="92D050"/>
        </a:solidFill>
        <a:ln>
          <a:solidFill>
            <a:srgbClr val="00B050"/>
          </a:solidFill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vert270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Соответствует</a:t>
          </a:r>
          <a:r>
            <a:rPr lang="ru-RU" sz="2400" kern="1200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возрастным возможностям детей и содержанию Программы</a:t>
          </a:r>
          <a:endParaRPr lang="ru-RU" sz="2400" kern="1200" dirty="0">
            <a:solidFill>
              <a:srgbClr val="FFFF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8004" y="40014"/>
        <a:ext cx="1206768" cy="4403988"/>
      </dsp:txXfrm>
    </dsp:sp>
    <dsp:sp modelId="{5242372A-208D-4A92-8EAB-209D747FE488}">
      <dsp:nvSpPr>
        <dsp:cNvPr id="0" name=""/>
        <dsp:cNvSpPr/>
      </dsp:nvSpPr>
      <dsp:spPr>
        <a:xfrm>
          <a:off x="1497038" y="2470"/>
          <a:ext cx="6732100" cy="972877"/>
        </a:xfrm>
        <a:prstGeom prst="roundRect">
          <a:avLst>
            <a:gd name="adj" fmla="val 10000"/>
          </a:avLst>
        </a:prstGeom>
        <a:solidFill>
          <a:srgbClr val="92D05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cap="none" spc="0" dirty="0" smtClean="0">
              <a:ln w="12700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Включает оснащение:</a:t>
          </a:r>
          <a:endParaRPr lang="ru-RU" sz="3600" b="1" kern="1200" cap="none" spc="0" dirty="0">
            <a:ln w="12700" cmpd="sng">
              <a:solidFill>
                <a:srgbClr val="FFFF00"/>
              </a:solidFill>
              <a:prstDash val="solid"/>
            </a:ln>
            <a:solidFill>
              <a:srgbClr val="FFFF00"/>
            </a:solidFill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525533" y="30965"/>
        <a:ext cx="6675110" cy="915887"/>
      </dsp:txXfrm>
    </dsp:sp>
    <dsp:sp modelId="{CCC103D9-3DDC-4991-85A2-6B9FFDC718AC}">
      <dsp:nvSpPr>
        <dsp:cNvPr id="0" name=""/>
        <dsp:cNvSpPr/>
      </dsp:nvSpPr>
      <dsp:spPr>
        <a:xfrm>
          <a:off x="1500325" y="1085608"/>
          <a:ext cx="1280604" cy="3470844"/>
        </a:xfrm>
        <a:prstGeom prst="roundRect">
          <a:avLst>
            <a:gd name="adj" fmla="val 10000"/>
          </a:avLst>
        </a:prstGeom>
        <a:solidFill>
          <a:srgbClr val="FFFF00"/>
        </a:solidFill>
        <a:ln>
          <a:solidFill>
            <a:srgbClr val="00B050"/>
          </a:solidFill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vert270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Средства обучения</a:t>
          </a:r>
        </a:p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(в т.ч. технические</a:t>
          </a:r>
          <a:r>
            <a:rPr lang="ru-RU" sz="1600" kern="1200" dirty="0" smtClean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)</a:t>
          </a:r>
          <a:endParaRPr lang="ru-RU" sz="1600" kern="1200" dirty="0">
            <a:solidFill>
              <a:schemeClr val="accent6">
                <a:lumMod val="75000"/>
              </a:schemeClr>
            </a:solidFill>
            <a:latin typeface="Arial" pitchFamily="34" charset="0"/>
            <a:cs typeface="Arial" pitchFamily="34" charset="0"/>
          </a:endParaRPr>
        </a:p>
      </dsp:txBody>
      <dsp:txXfrm>
        <a:off x="1537833" y="1123116"/>
        <a:ext cx="1205588" cy="3395828"/>
      </dsp:txXfrm>
    </dsp:sp>
    <dsp:sp modelId="{CBF3B9EC-0AD7-478A-88CC-FD63CA4BF84E}">
      <dsp:nvSpPr>
        <dsp:cNvPr id="0" name=""/>
        <dsp:cNvSpPr/>
      </dsp:nvSpPr>
      <dsp:spPr>
        <a:xfrm>
          <a:off x="2888396" y="1085608"/>
          <a:ext cx="1280604" cy="3470844"/>
        </a:xfrm>
        <a:prstGeom prst="roundRect">
          <a:avLst>
            <a:gd name="adj" fmla="val 10000"/>
          </a:avLst>
        </a:prstGeom>
        <a:solidFill>
          <a:srgbClr val="FFFF00"/>
        </a:solidFill>
        <a:ln>
          <a:solidFill>
            <a:srgbClr val="00B050"/>
          </a:solidFill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vert270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Соответствующие материалы </a:t>
          </a:r>
        </a:p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(в т.ч. расходные)</a:t>
          </a:r>
          <a:endParaRPr lang="ru-RU" sz="1600" b="1" kern="1200" dirty="0">
            <a:solidFill>
              <a:schemeClr val="accent6">
                <a:lumMod val="75000"/>
              </a:schemeClr>
            </a:solidFill>
            <a:latin typeface="Arial" pitchFamily="34" charset="0"/>
            <a:cs typeface="Arial" pitchFamily="34" charset="0"/>
          </a:endParaRPr>
        </a:p>
      </dsp:txBody>
      <dsp:txXfrm>
        <a:off x="2925904" y="1123116"/>
        <a:ext cx="1205588" cy="3395828"/>
      </dsp:txXfrm>
    </dsp:sp>
    <dsp:sp modelId="{BC7487A7-BD79-4C55-9762-B45C5C0AB8FB}">
      <dsp:nvSpPr>
        <dsp:cNvPr id="0" name=""/>
        <dsp:cNvSpPr/>
      </dsp:nvSpPr>
      <dsp:spPr>
        <a:xfrm>
          <a:off x="4276467" y="1068354"/>
          <a:ext cx="3949385" cy="1337141"/>
        </a:xfrm>
        <a:prstGeom prst="roundRect">
          <a:avLst>
            <a:gd name="adj" fmla="val 10000"/>
          </a:avLst>
        </a:prstGeom>
        <a:solidFill>
          <a:srgbClr val="FFFF00"/>
        </a:solidFill>
        <a:ln>
          <a:solidFill>
            <a:srgbClr val="00B050"/>
          </a:solidFill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Оборудование</a:t>
          </a:r>
          <a:br>
            <a:rPr lang="ru-RU" sz="2400" b="1" kern="1200" dirty="0" smtClean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rPr>
          </a:br>
          <a:r>
            <a:rPr lang="ru-RU" sz="2400" b="1" kern="1200" dirty="0" smtClean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и инвентарь </a:t>
          </a:r>
          <a:endParaRPr lang="ru-RU" sz="2400" b="1" kern="1200" dirty="0">
            <a:solidFill>
              <a:schemeClr val="accent6">
                <a:lumMod val="75000"/>
              </a:schemeClr>
            </a:solidFill>
            <a:latin typeface="Arial" pitchFamily="34" charset="0"/>
            <a:cs typeface="Arial" pitchFamily="34" charset="0"/>
          </a:endParaRPr>
        </a:p>
      </dsp:txBody>
      <dsp:txXfrm>
        <a:off x="4315631" y="1107518"/>
        <a:ext cx="3871057" cy="1258813"/>
      </dsp:txXfrm>
    </dsp:sp>
    <dsp:sp modelId="{811F8FF6-3A56-422E-B817-EA419C275B2E}">
      <dsp:nvSpPr>
        <dsp:cNvPr id="0" name=""/>
        <dsp:cNvSpPr/>
      </dsp:nvSpPr>
      <dsp:spPr>
        <a:xfrm>
          <a:off x="4313271" y="2599868"/>
          <a:ext cx="1278104" cy="2047390"/>
        </a:xfrm>
        <a:prstGeom prst="roundRect">
          <a:avLst>
            <a:gd name="adj" fmla="val 10000"/>
          </a:avLst>
        </a:prstGeom>
        <a:solidFill>
          <a:schemeClr val="accent6">
            <a:lumMod val="20000"/>
            <a:lumOff val="80000"/>
          </a:schemeClr>
        </a:solidFill>
        <a:ln>
          <a:solidFill>
            <a:srgbClr val="00B050"/>
          </a:solidFill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vert270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игровой</a:t>
          </a:r>
          <a:endParaRPr lang="ru-RU" sz="2400" kern="1200" dirty="0">
            <a:solidFill>
              <a:schemeClr val="accent6">
                <a:lumMod val="75000"/>
              </a:schemeClr>
            </a:solidFill>
            <a:latin typeface="Arial" pitchFamily="34" charset="0"/>
            <a:cs typeface="Arial" pitchFamily="34" charset="0"/>
          </a:endParaRPr>
        </a:p>
      </dsp:txBody>
      <dsp:txXfrm>
        <a:off x="4350705" y="2637302"/>
        <a:ext cx="1203236" cy="1972522"/>
      </dsp:txXfrm>
    </dsp:sp>
    <dsp:sp modelId="{E2F028F9-8AAB-43CA-B0B6-67526DB0D718}">
      <dsp:nvSpPr>
        <dsp:cNvPr id="0" name=""/>
        <dsp:cNvSpPr/>
      </dsp:nvSpPr>
      <dsp:spPr>
        <a:xfrm>
          <a:off x="5612107" y="2591631"/>
          <a:ext cx="1278104" cy="2047390"/>
        </a:xfrm>
        <a:prstGeom prst="roundRect">
          <a:avLst>
            <a:gd name="adj" fmla="val 10000"/>
          </a:avLst>
        </a:prstGeom>
        <a:solidFill>
          <a:schemeClr val="accent6">
            <a:lumMod val="20000"/>
            <a:lumOff val="80000"/>
          </a:schemeClr>
        </a:solidFill>
        <a:ln>
          <a:solidFill>
            <a:srgbClr val="00B050"/>
          </a:solidFill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vert270" wrap="square" lIns="87630" tIns="87630" rIns="87630" bIns="87630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спортивный</a:t>
          </a:r>
          <a:endParaRPr lang="ru-RU" sz="2300" kern="1200" dirty="0">
            <a:solidFill>
              <a:schemeClr val="accent6">
                <a:lumMod val="75000"/>
              </a:schemeClr>
            </a:solidFill>
            <a:latin typeface="Arial" pitchFamily="34" charset="0"/>
            <a:cs typeface="Arial" pitchFamily="34" charset="0"/>
          </a:endParaRPr>
        </a:p>
      </dsp:txBody>
      <dsp:txXfrm>
        <a:off x="5649541" y="2629065"/>
        <a:ext cx="1203236" cy="1972522"/>
      </dsp:txXfrm>
    </dsp:sp>
    <dsp:sp modelId="{9DAD3E19-4B87-4A27-8836-17218EBDB944}">
      <dsp:nvSpPr>
        <dsp:cNvPr id="0" name=""/>
        <dsp:cNvSpPr/>
      </dsp:nvSpPr>
      <dsp:spPr>
        <a:xfrm>
          <a:off x="6943892" y="2591631"/>
          <a:ext cx="1278104" cy="2047390"/>
        </a:xfrm>
        <a:prstGeom prst="roundRect">
          <a:avLst>
            <a:gd name="adj" fmla="val 10000"/>
          </a:avLst>
        </a:prstGeom>
        <a:solidFill>
          <a:schemeClr val="accent6">
            <a:lumMod val="20000"/>
            <a:lumOff val="80000"/>
          </a:schemeClr>
        </a:solidFill>
        <a:ln>
          <a:solidFill>
            <a:srgbClr val="00B050"/>
          </a:solidFill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vert270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оздоровительный</a:t>
          </a:r>
          <a:endParaRPr lang="ru-RU" sz="2400" kern="1200" dirty="0">
            <a:solidFill>
              <a:schemeClr val="accent6">
                <a:lumMod val="75000"/>
              </a:schemeClr>
            </a:solidFill>
            <a:latin typeface="Arial" pitchFamily="34" charset="0"/>
            <a:cs typeface="Arial" pitchFamily="34" charset="0"/>
          </a:endParaRPr>
        </a:p>
      </dsp:txBody>
      <dsp:txXfrm>
        <a:off x="6981326" y="2629065"/>
        <a:ext cx="1203236" cy="197252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FD9B58-FE38-4417-95DE-EEA75B936EE2}">
      <dsp:nvSpPr>
        <dsp:cNvPr id="0" name=""/>
        <dsp:cNvSpPr/>
      </dsp:nvSpPr>
      <dsp:spPr>
        <a:xfrm>
          <a:off x="0" y="0"/>
          <a:ext cx="8229600" cy="3101975"/>
        </a:xfrm>
        <a:prstGeom prst="roundRect">
          <a:avLst>
            <a:gd name="adj" fmla="val 10000"/>
          </a:avLst>
        </a:prstGeom>
        <a:solidFill>
          <a:srgbClr val="FFFF00"/>
        </a:solidFill>
        <a:ln>
          <a:solidFill>
            <a:srgbClr val="00B050"/>
          </a:solidFill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0" u="sng" kern="12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rPr>
            <a:t>Возможность изменений</a:t>
          </a:r>
          <a:br>
            <a:rPr lang="ru-RU" sz="3200" b="0" u="sng" kern="12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rPr>
          </a:br>
          <a:r>
            <a:rPr lang="ru-RU" sz="3200" kern="12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rPr>
            <a:t>предметно-пространственной среды</a:t>
          </a:r>
          <a:br>
            <a:rPr lang="ru-RU" sz="3200" kern="12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rPr>
          </a:br>
          <a:r>
            <a:rPr lang="ru-RU" sz="3200" kern="12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rPr>
            <a:t>в зависимости от образовательной ситуации, в том числе от меняющихся интересов и возможностей детей</a:t>
          </a:r>
          <a:endParaRPr lang="ru-RU" sz="3200" kern="1200" dirty="0">
            <a:solidFill>
              <a:srgbClr val="00B050"/>
            </a:solidFill>
            <a:latin typeface="Arial" pitchFamily="34" charset="0"/>
            <a:cs typeface="Arial" pitchFamily="34" charset="0"/>
          </a:endParaRPr>
        </a:p>
      </dsp:txBody>
      <dsp:txXfrm>
        <a:off x="90854" y="90854"/>
        <a:ext cx="8047892" cy="292026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859B51-3BBE-42D0-AB45-955EBC679CDE}">
      <dsp:nvSpPr>
        <dsp:cNvPr id="0" name=""/>
        <dsp:cNvSpPr/>
      </dsp:nvSpPr>
      <dsp:spPr>
        <a:xfrm>
          <a:off x="3037" y="2361"/>
          <a:ext cx="8223524" cy="923744"/>
        </a:xfrm>
        <a:prstGeom prst="roundRect">
          <a:avLst>
            <a:gd name="adj" fmla="val 10000"/>
          </a:avLst>
        </a:prstGeom>
        <a:solidFill>
          <a:schemeClr val="accent6">
            <a:lumMod val="60000"/>
            <a:lumOff val="40000"/>
          </a:schemeClr>
        </a:solidFill>
        <a:ln>
          <a:solidFill>
            <a:srgbClr val="00B050"/>
          </a:solidFill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b="1" kern="12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Отсутствие жёстко закреплённых способов употребления предметов</a:t>
          </a:r>
          <a:endParaRPr lang="ru-RU" sz="2500" b="1" kern="1200" dirty="0">
            <a:solidFill>
              <a:srgbClr val="FFFF00"/>
            </a:solidFill>
            <a:latin typeface="Arial" pitchFamily="34" charset="0"/>
            <a:cs typeface="Arial" pitchFamily="34" charset="0"/>
          </a:endParaRPr>
        </a:p>
      </dsp:txBody>
      <dsp:txXfrm>
        <a:off x="30093" y="29417"/>
        <a:ext cx="8169412" cy="869632"/>
      </dsp:txXfrm>
    </dsp:sp>
    <dsp:sp modelId="{1AAE20B9-56C3-4B5B-A21F-A7E371F400CA}">
      <dsp:nvSpPr>
        <dsp:cNvPr id="0" name=""/>
        <dsp:cNvSpPr/>
      </dsp:nvSpPr>
      <dsp:spPr>
        <a:xfrm>
          <a:off x="0" y="1026758"/>
          <a:ext cx="3938325" cy="3361986"/>
        </a:xfrm>
        <a:prstGeom prst="roundRect">
          <a:avLst>
            <a:gd name="adj" fmla="val 10000"/>
          </a:avLst>
        </a:prstGeom>
        <a:solidFill>
          <a:srgbClr val="FFFF00"/>
        </a:solidFill>
        <a:ln>
          <a:solidFill>
            <a:srgbClr val="00B050"/>
          </a:solidFill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smtClean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Возможность разнообразного использования</a:t>
          </a:r>
          <a:br>
            <a:rPr lang="ru-RU" sz="2100" b="1" kern="1200" dirty="0" smtClean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rPr>
          </a:br>
          <a:r>
            <a:rPr lang="ru-RU" sz="2100" kern="1200" dirty="0" smtClean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различных составляющих предметной среды (детской мебели, матов, мягких модулей, ширм</a:t>
          </a:r>
          <a:br>
            <a:rPr lang="ru-RU" sz="2100" kern="1200" dirty="0" smtClean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rPr>
          </a:br>
          <a:r>
            <a:rPr lang="ru-RU" sz="2100" kern="1200" dirty="0" smtClean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и т. д.)</a:t>
          </a:r>
          <a:endParaRPr lang="ru-RU" sz="2100" kern="1200" dirty="0">
            <a:solidFill>
              <a:schemeClr val="accent6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dsp:txBody>
      <dsp:txXfrm>
        <a:off x="98469" y="1125227"/>
        <a:ext cx="3741387" cy="3165048"/>
      </dsp:txXfrm>
    </dsp:sp>
    <dsp:sp modelId="{85CDB6F8-419A-4DC0-AF54-81D5977FE6D2}">
      <dsp:nvSpPr>
        <dsp:cNvPr id="0" name=""/>
        <dsp:cNvSpPr/>
      </dsp:nvSpPr>
      <dsp:spPr>
        <a:xfrm>
          <a:off x="4280209" y="1026984"/>
          <a:ext cx="3938325" cy="3361986"/>
        </a:xfrm>
        <a:prstGeom prst="roundRect">
          <a:avLst>
            <a:gd name="adj" fmla="val 10000"/>
          </a:avLst>
        </a:prstGeom>
        <a:solidFill>
          <a:srgbClr val="FFFF00"/>
        </a:solidFill>
        <a:ln>
          <a:solidFill>
            <a:srgbClr val="00B050"/>
          </a:solidFill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smtClean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Наличие</a:t>
          </a:r>
          <a:r>
            <a:rPr lang="ru-RU" sz="2100" kern="1200" dirty="0" smtClean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 </a:t>
          </a:r>
          <a:r>
            <a:rPr lang="ru-RU" sz="2100" b="1" kern="1200" dirty="0" smtClean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полифункциональных предметов</a:t>
          </a:r>
          <a:br>
            <a:rPr lang="ru-RU" sz="2100" b="1" kern="1200" dirty="0" smtClean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rPr>
          </a:br>
          <a:r>
            <a:rPr lang="ru-RU" sz="2100" kern="1200" dirty="0" smtClean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(в т.ч. природных материалов, пригодных</a:t>
          </a:r>
          <a:br>
            <a:rPr lang="ru-RU" sz="2100" kern="1200" dirty="0" smtClean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rPr>
          </a:br>
          <a:r>
            <a:rPr lang="ru-RU" sz="2100" kern="1200" dirty="0" smtClean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для использования в разных видах детской активности, </a:t>
          </a:r>
          <a:br>
            <a:rPr lang="ru-RU" sz="2100" kern="1200" dirty="0" smtClean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rPr>
          </a:br>
          <a:r>
            <a:rPr lang="ru-RU" sz="2100" kern="1200" dirty="0" smtClean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в т.ч. в качестве предметов-заместителей в детской игре)</a:t>
          </a:r>
          <a:endParaRPr lang="ru-RU" sz="2100" kern="1200" dirty="0">
            <a:solidFill>
              <a:schemeClr val="accent6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dsp:txBody>
      <dsp:txXfrm>
        <a:off x="4378678" y="1125453"/>
        <a:ext cx="3741387" cy="316504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1B84BB-48FB-42E4-B556-494CE6943941}">
      <dsp:nvSpPr>
        <dsp:cNvPr id="0" name=""/>
        <dsp:cNvSpPr/>
      </dsp:nvSpPr>
      <dsp:spPr>
        <a:xfrm>
          <a:off x="238617" y="1829"/>
          <a:ext cx="4019751" cy="955168"/>
        </a:xfrm>
        <a:prstGeom prst="roundRect">
          <a:avLst>
            <a:gd name="adj" fmla="val 10000"/>
          </a:avLst>
        </a:prstGeom>
        <a:solidFill>
          <a:srgbClr val="FFFF00"/>
        </a:solidFill>
        <a:ln>
          <a:solidFill>
            <a:srgbClr val="00B050"/>
          </a:solidFill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Наличие различных пространств</a:t>
          </a:r>
          <a:endParaRPr lang="ru-RU" sz="2400" b="1" kern="1200" dirty="0">
            <a:solidFill>
              <a:schemeClr val="accent6">
                <a:lumMod val="7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66593" y="29805"/>
        <a:ext cx="3963799" cy="899216"/>
      </dsp:txXfrm>
    </dsp:sp>
    <dsp:sp modelId="{838C3653-D554-4027-B6F5-0491B3522E27}">
      <dsp:nvSpPr>
        <dsp:cNvPr id="0" name=""/>
        <dsp:cNvSpPr/>
      </dsp:nvSpPr>
      <dsp:spPr>
        <a:xfrm>
          <a:off x="205943" y="1101242"/>
          <a:ext cx="1255635" cy="336804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vert270" wrap="square" lIns="76200" tIns="76200" rIns="76200" bIns="76200" numCol="1" spcCol="1270" anchor="t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 dirty="0" smtClean="0">
            <a:latin typeface="Arial" pitchFamily="34" charset="0"/>
            <a:cs typeface="Arial" pitchFamily="34" charset="0"/>
          </a:endParaRPr>
        </a:p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для игры</a:t>
          </a:r>
          <a:endParaRPr lang="ru-RU" sz="2000" kern="1200" dirty="0">
            <a:solidFill>
              <a:srgbClr val="FFFF00"/>
            </a:solidFill>
            <a:latin typeface="Arial" pitchFamily="34" charset="0"/>
            <a:cs typeface="Arial" pitchFamily="34" charset="0"/>
          </a:endParaRPr>
        </a:p>
      </dsp:txBody>
      <dsp:txXfrm>
        <a:off x="242719" y="1138018"/>
        <a:ext cx="1182083" cy="3294489"/>
      </dsp:txXfrm>
    </dsp:sp>
    <dsp:sp modelId="{4E55E990-B889-4874-8FD1-54C43A94466E}">
      <dsp:nvSpPr>
        <dsp:cNvPr id="0" name=""/>
        <dsp:cNvSpPr/>
      </dsp:nvSpPr>
      <dsp:spPr>
        <a:xfrm>
          <a:off x="1686467" y="1043575"/>
          <a:ext cx="1255635" cy="336804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vert270" wrap="square" lIns="76200" tIns="76200" rIns="76200" bIns="76200" numCol="1" spcCol="1270" anchor="t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 dirty="0" smtClean="0">
            <a:latin typeface="Arial" pitchFamily="34" charset="0"/>
            <a:cs typeface="Arial" pitchFamily="34" charset="0"/>
          </a:endParaRPr>
        </a:p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для конструирования</a:t>
          </a:r>
          <a:endParaRPr lang="ru-RU" sz="2000" kern="1200" dirty="0">
            <a:solidFill>
              <a:srgbClr val="FFFF00"/>
            </a:solidFill>
            <a:latin typeface="Arial" pitchFamily="34" charset="0"/>
            <a:cs typeface="Arial" pitchFamily="34" charset="0"/>
          </a:endParaRPr>
        </a:p>
      </dsp:txBody>
      <dsp:txXfrm>
        <a:off x="1723243" y="1080351"/>
        <a:ext cx="1182083" cy="3294489"/>
      </dsp:txXfrm>
    </dsp:sp>
    <dsp:sp modelId="{F4CA098F-AEAC-4EC1-879B-D87AB7C57F86}">
      <dsp:nvSpPr>
        <dsp:cNvPr id="0" name=""/>
        <dsp:cNvSpPr/>
      </dsp:nvSpPr>
      <dsp:spPr>
        <a:xfrm>
          <a:off x="3064849" y="1043575"/>
          <a:ext cx="1255635" cy="336804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vert270" wrap="square" lIns="76200" tIns="76200" rIns="76200" bIns="76200" numCol="1" spcCol="1270" anchor="t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 dirty="0" smtClean="0">
            <a:latin typeface="Arial" pitchFamily="34" charset="0"/>
            <a:cs typeface="Arial" pitchFamily="34" charset="0"/>
          </a:endParaRPr>
        </a:p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для уединения</a:t>
          </a:r>
          <a:br>
            <a:rPr lang="ru-RU" sz="2000" kern="12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</a:br>
          <a:r>
            <a:rPr lang="ru-RU" sz="2000" kern="12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и пр.</a:t>
          </a:r>
          <a:endParaRPr lang="ru-RU" sz="2000" kern="1200" dirty="0">
            <a:solidFill>
              <a:srgbClr val="FFFF00"/>
            </a:solidFill>
            <a:latin typeface="Arial" pitchFamily="34" charset="0"/>
            <a:cs typeface="Arial" pitchFamily="34" charset="0"/>
          </a:endParaRPr>
        </a:p>
      </dsp:txBody>
      <dsp:txXfrm>
        <a:off x="3101625" y="1080351"/>
        <a:ext cx="1182083" cy="3294489"/>
      </dsp:txXfrm>
    </dsp:sp>
    <dsp:sp modelId="{51513E46-45CD-48D9-B7C5-19F745337F4B}">
      <dsp:nvSpPr>
        <dsp:cNvPr id="0" name=""/>
        <dsp:cNvSpPr/>
      </dsp:nvSpPr>
      <dsp:spPr>
        <a:xfrm>
          <a:off x="4416682" y="0"/>
          <a:ext cx="1648474" cy="4417971"/>
        </a:xfrm>
        <a:prstGeom prst="roundRect">
          <a:avLst>
            <a:gd name="adj" fmla="val 10000"/>
          </a:avLst>
        </a:prstGeom>
        <a:solidFill>
          <a:srgbClr val="FFFF00"/>
        </a:solidFill>
        <a:ln>
          <a:solidFill>
            <a:srgbClr val="00B050"/>
          </a:solidFill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vert270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Наличие разнообразных </a:t>
          </a:r>
          <a:r>
            <a:rPr lang="ru-RU" sz="2000" b="1" kern="1200" dirty="0" err="1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материа</a:t>
          </a:r>
          <a:r>
            <a:rPr lang="ru-RU" sz="2000" b="1" kern="1200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-лов, игр, игрушек и оборудования, обеспечивающих </a:t>
          </a:r>
          <a:r>
            <a:rPr lang="ru-RU" sz="2000" b="1" u="sng" kern="1200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свободный</a:t>
          </a:r>
          <a:r>
            <a:rPr lang="ru-RU" sz="2000" b="1" kern="1200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выбор детей</a:t>
          </a:r>
          <a:endParaRPr lang="ru-RU" sz="2000" b="1" kern="1200" dirty="0">
            <a:solidFill>
              <a:schemeClr val="accent6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464964" y="48282"/>
        <a:ext cx="1551910" cy="4321407"/>
      </dsp:txXfrm>
    </dsp:sp>
    <dsp:sp modelId="{397D4CE6-BA33-4B42-B70A-E6CAAD9E05D3}">
      <dsp:nvSpPr>
        <dsp:cNvPr id="0" name=""/>
        <dsp:cNvSpPr/>
      </dsp:nvSpPr>
      <dsp:spPr>
        <a:xfrm>
          <a:off x="6161603" y="660"/>
          <a:ext cx="2229601" cy="4417971"/>
        </a:xfrm>
        <a:prstGeom prst="roundRect">
          <a:avLst>
            <a:gd name="adj" fmla="val 10000"/>
          </a:avLst>
        </a:prstGeom>
        <a:solidFill>
          <a:srgbClr val="FFFF00"/>
        </a:solidFill>
        <a:ln>
          <a:solidFill>
            <a:srgbClr val="00B050"/>
          </a:solidFill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vert270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Периодическая сменяемость игрового материала, появление новых предметов, стимулирующих игровую, двигательную, познавательную и </a:t>
          </a:r>
          <a:r>
            <a:rPr lang="ru-RU" sz="2000" b="1" kern="1200" dirty="0" err="1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исследователь-скую</a:t>
          </a:r>
          <a:r>
            <a:rPr lang="ru-RU" sz="2000" b="1" kern="1200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активность детей</a:t>
          </a:r>
          <a:endParaRPr lang="ru-RU" sz="2000" b="1" kern="1200" dirty="0">
            <a:solidFill>
              <a:schemeClr val="accent6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226906" y="65963"/>
        <a:ext cx="2098995" cy="428736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940D1F-8EC9-4E28-906B-21ADE3577463}">
      <dsp:nvSpPr>
        <dsp:cNvPr id="0" name=""/>
        <dsp:cNvSpPr/>
      </dsp:nvSpPr>
      <dsp:spPr>
        <a:xfrm>
          <a:off x="6091" y="0"/>
          <a:ext cx="2463254" cy="4325112"/>
        </a:xfrm>
        <a:prstGeom prst="roundRect">
          <a:avLst>
            <a:gd name="adj" fmla="val 10000"/>
          </a:avLst>
        </a:prstGeom>
        <a:solidFill>
          <a:srgbClr val="92D050"/>
        </a:solidFill>
        <a:ln>
          <a:solidFill>
            <a:srgbClr val="00B050"/>
          </a:solidFill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vert270" wrap="square" lIns="83820" tIns="83820" rIns="83820" bIns="83820" numCol="1" spcCol="1270" anchor="ctr" anchorCtr="0">
          <a:noAutofit/>
        </a:bodyPr>
        <a:lstStyle/>
        <a:p>
          <a:pPr lvl="0" algn="ctr" defTabSz="97790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200" b="1" u="sng" kern="1200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Доступность всех помещений</a:t>
          </a:r>
          <a:r>
            <a:rPr lang="ru-RU" sz="2200" b="1" u="none" kern="1200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</a:t>
          </a:r>
          <a:br>
            <a:rPr lang="ru-RU" sz="2200" b="1" u="none" kern="1200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2200" b="1" kern="1200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где осуществляется образовательная деятельность</a:t>
          </a:r>
        </a:p>
        <a:p>
          <a:pPr lvl="0" algn="ctr" defTabSz="97790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200" b="1" kern="1200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для воспитанников</a:t>
          </a:r>
          <a:br>
            <a:rPr lang="ru-RU" sz="2200" b="1" kern="1200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2200" b="1" kern="1200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(в том числе детей</a:t>
          </a:r>
          <a:br>
            <a:rPr lang="ru-RU" sz="2200" b="1" kern="1200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2200" b="1" kern="1200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 ОВЗ и детей-инвалидов)</a:t>
          </a:r>
          <a:endParaRPr lang="ru-RU" sz="2200" b="1" kern="1200" dirty="0">
            <a:solidFill>
              <a:srgbClr val="FFFF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8237" y="72146"/>
        <a:ext cx="2318962" cy="4180820"/>
      </dsp:txXfrm>
    </dsp:sp>
    <dsp:sp modelId="{33EA75DF-D3FA-4CE6-AE33-105A0AC90C76}">
      <dsp:nvSpPr>
        <dsp:cNvPr id="0" name=""/>
        <dsp:cNvSpPr/>
      </dsp:nvSpPr>
      <dsp:spPr>
        <a:xfrm>
          <a:off x="2883172" y="0"/>
          <a:ext cx="2463254" cy="4325112"/>
        </a:xfrm>
        <a:prstGeom prst="roundRect">
          <a:avLst>
            <a:gd name="adj" fmla="val 10000"/>
          </a:avLst>
        </a:prstGeom>
        <a:solidFill>
          <a:srgbClr val="92D050"/>
        </a:solidFill>
        <a:ln>
          <a:solidFill>
            <a:srgbClr val="00B050"/>
          </a:solidFill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vert270" wrap="square" lIns="83820" tIns="83820" rIns="83820" bIns="8382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u="sng" kern="1200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Свободный</a:t>
          </a:r>
          <a:r>
            <a:rPr lang="ru-RU" sz="2200" b="1" kern="1200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200" b="1" u="sng" kern="1200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доступ к играм, игрушкам, материалам, пособиям</a:t>
          </a:r>
          <a:r>
            <a:rPr lang="ru-RU" sz="2200" b="1" kern="1200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обеспечивающим все основные виды детской активности воспитанников</a:t>
          </a:r>
          <a:br>
            <a:rPr lang="ru-RU" sz="2200" b="1" kern="1200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2200" b="1" kern="1200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(в том числе детей с ОВЗ и детей-инвалидов)</a:t>
          </a:r>
          <a:endParaRPr lang="ru-RU" sz="2200" b="1" kern="1200" dirty="0">
            <a:solidFill>
              <a:srgbClr val="FFFF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955318" y="72146"/>
        <a:ext cx="2318962" cy="4180820"/>
      </dsp:txXfrm>
    </dsp:sp>
    <dsp:sp modelId="{0612B293-85FE-4165-BDC4-D218BFE39748}">
      <dsp:nvSpPr>
        <dsp:cNvPr id="0" name=""/>
        <dsp:cNvSpPr/>
      </dsp:nvSpPr>
      <dsp:spPr>
        <a:xfrm>
          <a:off x="5760253" y="0"/>
          <a:ext cx="2463254" cy="4325112"/>
        </a:xfrm>
        <a:prstGeom prst="roundRect">
          <a:avLst>
            <a:gd name="adj" fmla="val 10000"/>
          </a:avLst>
        </a:prstGeom>
        <a:solidFill>
          <a:srgbClr val="92D050"/>
        </a:solidFill>
        <a:ln>
          <a:solidFill>
            <a:srgbClr val="00B050"/>
          </a:solidFill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vert270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Исправность</a:t>
          </a:r>
          <a:br>
            <a:rPr lang="ru-RU" sz="2200" b="1" kern="1200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2200" b="1" kern="1200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 сохранность материалов</a:t>
          </a:r>
          <a:br>
            <a:rPr lang="ru-RU" sz="2200" b="1" kern="1200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2200" b="1" kern="1200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 оборудования</a:t>
          </a:r>
          <a:endParaRPr lang="ru-RU" sz="2200" b="1" kern="1200" dirty="0">
            <a:solidFill>
              <a:srgbClr val="FFFF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832399" y="72146"/>
        <a:ext cx="2318962" cy="418082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8C20E7-F3D7-4C77-A633-5B2E1C857EED}">
      <dsp:nvSpPr>
        <dsp:cNvPr id="0" name=""/>
        <dsp:cNvSpPr/>
      </dsp:nvSpPr>
      <dsp:spPr>
        <a:xfrm>
          <a:off x="0" y="0"/>
          <a:ext cx="7324128" cy="2736304"/>
        </a:xfrm>
        <a:prstGeom prst="roundRect">
          <a:avLst>
            <a:gd name="adj" fmla="val 10000"/>
          </a:avLst>
        </a:prstGeom>
        <a:solidFill>
          <a:srgbClr val="FFFF00"/>
        </a:solidFill>
        <a:ln>
          <a:solidFill>
            <a:srgbClr val="00B050"/>
          </a:solidFill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b="1" kern="1200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Соответствие всех элементов требованиям по обеспечению надежности и безопасности их использования</a:t>
          </a:r>
          <a:endParaRPr lang="ru-RU" sz="4000" b="1" kern="1200" dirty="0">
            <a:solidFill>
              <a:schemeClr val="accent6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0144" y="80144"/>
        <a:ext cx="7163840" cy="257601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1539A1-C19E-4F99-BFF0-A6B3324060A7}" type="datetimeFigureOut">
              <a:rPr lang="ru-RU" smtClean="0"/>
              <a:t>22.03.2017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5117B9-D529-4C88-8BF8-B29F1AA5E9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22201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5117B9-D529-4C88-8BF8-B29F1AA5E97C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44287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5117B9-D529-4C88-8BF8-B29F1AA5E97C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66313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5117B9-D529-4C88-8BF8-B29F1AA5E97C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77764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5117B9-D529-4C88-8BF8-B29F1AA5E97C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58546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5117B9-D529-4C88-8BF8-B29F1AA5E97C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89746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5117B9-D529-4C88-8BF8-B29F1AA5E97C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60419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5117B9-D529-4C88-8BF8-B29F1AA5E97C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40960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8EB6A-9279-4992-895E-4A8C95D389D9}" type="datetimeFigureOut">
              <a:rPr lang="ru-RU" smtClean="0"/>
              <a:t>22.03.2017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CB821-81B6-4236-BA46-FAB55B98A9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8818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8EB6A-9279-4992-895E-4A8C95D389D9}" type="datetimeFigureOut">
              <a:rPr lang="ru-RU" smtClean="0"/>
              <a:t>22.03.2017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CB821-81B6-4236-BA46-FAB55B98A9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27556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8EB6A-9279-4992-895E-4A8C95D389D9}" type="datetimeFigureOut">
              <a:rPr lang="ru-RU" smtClean="0"/>
              <a:t>22.03.2017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CB821-81B6-4236-BA46-FAB55B98A9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67363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8EB6A-9279-4992-895E-4A8C95D389D9}" type="datetimeFigureOut">
              <a:rPr lang="ru-RU" smtClean="0"/>
              <a:t>22.03.2017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CB821-81B6-4236-BA46-FAB55B98A9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14983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8EB6A-9279-4992-895E-4A8C95D389D9}" type="datetimeFigureOut">
              <a:rPr lang="ru-RU" smtClean="0"/>
              <a:t>22.03.2017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CB821-81B6-4236-BA46-FAB55B98A9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76299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8EB6A-9279-4992-895E-4A8C95D389D9}" type="datetimeFigureOut">
              <a:rPr lang="ru-RU" smtClean="0"/>
              <a:t>22.03.2017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CB821-81B6-4236-BA46-FAB55B98A9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64714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8EB6A-9279-4992-895E-4A8C95D389D9}" type="datetimeFigureOut">
              <a:rPr lang="ru-RU" smtClean="0"/>
              <a:t>22.03.2017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CB821-81B6-4236-BA46-FAB55B98A9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91583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8EB6A-9279-4992-895E-4A8C95D389D9}" type="datetimeFigureOut">
              <a:rPr lang="ru-RU" smtClean="0"/>
              <a:t>22.03.2017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CB821-81B6-4236-BA46-FAB55B98A9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27054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8EB6A-9279-4992-895E-4A8C95D389D9}" type="datetimeFigureOut">
              <a:rPr lang="ru-RU" smtClean="0"/>
              <a:t>22.03.2017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CB821-81B6-4236-BA46-FAB55B98A9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11229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8EB6A-9279-4992-895E-4A8C95D389D9}" type="datetimeFigureOut">
              <a:rPr lang="ru-RU" smtClean="0"/>
              <a:t>22.03.2017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CB821-81B6-4236-BA46-FAB55B98A9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34876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8EB6A-9279-4992-895E-4A8C95D389D9}" type="datetimeFigureOut">
              <a:rPr lang="ru-RU" smtClean="0"/>
              <a:t>22.03.2017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CB821-81B6-4236-BA46-FAB55B98A9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70350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B8EB6A-9279-4992-895E-4A8C95D389D9}" type="datetimeFigureOut">
              <a:rPr lang="ru-RU" smtClean="0"/>
              <a:t>22.03.2017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7CB821-81B6-4236-BA46-FAB55B98A9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8593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8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8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image" Target="../media/image8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png"/><Relationship Id="rId4" Type="http://schemas.openxmlformats.org/officeDocument/2006/relationships/image" Target="../media/image18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13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8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8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12" Type="http://schemas.openxmlformats.org/officeDocument/2006/relationships/image" Target="../media/image8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96988" y="3225404"/>
            <a:ext cx="6749091" cy="255454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22225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ФГОС ДО: развивающая </a:t>
            </a:r>
            <a:endParaRPr lang="ru-RU" sz="3200" b="1" cap="none" spc="0" dirty="0" smtClean="0">
              <a:ln w="22225">
                <a:solidFill>
                  <a:srgbClr val="C00000"/>
                </a:solidFill>
                <a:prstDash val="solid"/>
              </a:ln>
              <a:solidFill>
                <a:srgbClr val="FF0000"/>
              </a:solidFill>
              <a:effectLst/>
            </a:endParaRPr>
          </a:p>
          <a:p>
            <a:pPr algn="ctr"/>
            <a:r>
              <a:rPr lang="ru-RU" sz="3200" b="1" cap="none" spc="0" dirty="0" smtClean="0">
                <a:ln w="22225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предметно-пространственная среда </a:t>
            </a:r>
          </a:p>
          <a:p>
            <a:pPr algn="ctr"/>
            <a:r>
              <a:rPr lang="ru-RU" sz="3200" b="1" cap="none" spc="0" dirty="0" smtClean="0">
                <a:ln w="22225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как условие формирования и </a:t>
            </a:r>
          </a:p>
          <a:p>
            <a:pPr algn="ctr"/>
            <a:r>
              <a:rPr lang="ru-RU" sz="3200" b="1" cap="none" spc="0" dirty="0" smtClean="0">
                <a:ln w="22225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развития игровой деятельности </a:t>
            </a:r>
          </a:p>
          <a:p>
            <a:pPr algn="ctr"/>
            <a:r>
              <a:rPr lang="ru-RU" sz="3200" b="1" cap="none" spc="0" dirty="0" smtClean="0">
                <a:ln w="22225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детей дошкольного возраста</a:t>
            </a:r>
            <a:endParaRPr lang="ru-RU" sz="3200" b="1" cap="none" spc="0" dirty="0">
              <a:ln w="22225">
                <a:solidFill>
                  <a:srgbClr val="C00000"/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71670" y="616016"/>
            <a:ext cx="49858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Заседание РМО № 4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3409" y="1077681"/>
            <a:ext cx="2614148" cy="1896178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4129433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3"/>
          <p:cNvSpPr txBox="1">
            <a:spLocks/>
          </p:cNvSpPr>
          <p:nvPr/>
        </p:nvSpPr>
        <p:spPr bwMode="auto">
          <a:xfrm>
            <a:off x="323850" y="476250"/>
            <a:ext cx="8229600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normAutofit/>
          </a:bodyPr>
          <a:lstStyle/>
          <a:p>
            <a:pPr algn="ctr"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ru-RU" sz="4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Вариативность среды</a:t>
            </a:r>
          </a:p>
        </p:txBody>
      </p:sp>
      <p:graphicFrame>
        <p:nvGraphicFramePr>
          <p:cNvPr id="9" name="Содержимое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63638096"/>
              </p:ext>
            </p:extLst>
          </p:nvPr>
        </p:nvGraphicFramePr>
        <p:xfrm>
          <a:off x="251520" y="1695450"/>
          <a:ext cx="8394104" cy="46132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15365" name="Группа 5"/>
          <p:cNvGrpSpPr>
            <a:grpSpLocks/>
          </p:cNvGrpSpPr>
          <p:nvPr/>
        </p:nvGrpSpPr>
        <p:grpSpPr bwMode="auto">
          <a:xfrm>
            <a:off x="0" y="6092825"/>
            <a:ext cx="9144000" cy="765175"/>
            <a:chOff x="1" y="6093297"/>
            <a:chExt cx="9143999" cy="764703"/>
          </a:xfrm>
        </p:grpSpPr>
        <p:pic>
          <p:nvPicPr>
            <p:cNvPr id="15366" name="Изображение 3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" y="6107520"/>
              <a:ext cx="4572000" cy="7504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67" name="Изображение 3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85347" y="6093297"/>
              <a:ext cx="4658653" cy="7647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055159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3"/>
          <p:cNvSpPr txBox="1">
            <a:spLocks/>
          </p:cNvSpPr>
          <p:nvPr/>
        </p:nvSpPr>
        <p:spPr bwMode="auto">
          <a:xfrm>
            <a:off x="457200" y="588963"/>
            <a:ext cx="8229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normAutofit/>
          </a:bodyPr>
          <a:lstStyle/>
          <a:p>
            <a:pPr algn="ctr"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ru-RU" sz="4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Доступность среды</a:t>
            </a:r>
          </a:p>
        </p:txBody>
      </p:sp>
      <p:graphicFrame>
        <p:nvGraphicFramePr>
          <p:cNvPr id="7" name="Содержимое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51365813"/>
              </p:ext>
            </p:extLst>
          </p:nvPr>
        </p:nvGraphicFramePr>
        <p:xfrm>
          <a:off x="457200" y="1696176"/>
          <a:ext cx="8229600" cy="43251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16389" name="Группа 5"/>
          <p:cNvGrpSpPr>
            <a:grpSpLocks/>
          </p:cNvGrpSpPr>
          <p:nvPr/>
        </p:nvGrpSpPr>
        <p:grpSpPr bwMode="auto">
          <a:xfrm>
            <a:off x="0" y="6092825"/>
            <a:ext cx="9144000" cy="765175"/>
            <a:chOff x="1" y="6093297"/>
            <a:chExt cx="9143999" cy="764703"/>
          </a:xfrm>
        </p:grpSpPr>
        <p:pic>
          <p:nvPicPr>
            <p:cNvPr id="16390" name="Изображение 3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" y="6107520"/>
              <a:ext cx="4572000" cy="7504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391" name="Изображение 3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85347" y="6093297"/>
              <a:ext cx="4658653" cy="7647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597820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Прямоугольник 4"/>
          <p:cNvSpPr>
            <a:spLocks noChangeArrowheads="1"/>
          </p:cNvSpPr>
          <p:nvPr/>
        </p:nvSpPr>
        <p:spPr bwMode="auto">
          <a:xfrm>
            <a:off x="34925" y="0"/>
            <a:ext cx="59055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600">
                <a:solidFill>
                  <a:schemeClr val="bg1"/>
                </a:solidFill>
                <a:latin typeface="Calibri" panose="020F0502020204030204" pitchFamily="34" charset="0"/>
              </a:rPr>
              <a:t>Требования к развивающей предметно-пространственной среде</a:t>
            </a:r>
          </a:p>
        </p:txBody>
      </p:sp>
      <p:sp>
        <p:nvSpPr>
          <p:cNvPr id="8" name="Заголовок 3"/>
          <p:cNvSpPr txBox="1">
            <a:spLocks/>
          </p:cNvSpPr>
          <p:nvPr/>
        </p:nvSpPr>
        <p:spPr bwMode="auto">
          <a:xfrm>
            <a:off x="457200" y="476250"/>
            <a:ext cx="8229600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normAutofit/>
          </a:bodyPr>
          <a:lstStyle/>
          <a:p>
            <a:pPr algn="ctr"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ru-RU" sz="4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Безопасность среды</a:t>
            </a:r>
          </a:p>
        </p:txBody>
      </p:sp>
      <p:graphicFrame>
        <p:nvGraphicFramePr>
          <p:cNvPr id="9" name="Содержимое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23206918"/>
              </p:ext>
            </p:extLst>
          </p:nvPr>
        </p:nvGraphicFramePr>
        <p:xfrm>
          <a:off x="971600" y="2492896"/>
          <a:ext cx="7324128" cy="27363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17413" name="Группа 5"/>
          <p:cNvGrpSpPr>
            <a:grpSpLocks/>
          </p:cNvGrpSpPr>
          <p:nvPr/>
        </p:nvGrpSpPr>
        <p:grpSpPr bwMode="auto">
          <a:xfrm>
            <a:off x="0" y="6092825"/>
            <a:ext cx="9144000" cy="765175"/>
            <a:chOff x="1" y="6093297"/>
            <a:chExt cx="9143999" cy="764703"/>
          </a:xfrm>
        </p:grpSpPr>
        <p:pic>
          <p:nvPicPr>
            <p:cNvPr id="17414" name="Изображение 3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" y="6107520"/>
              <a:ext cx="4572000" cy="7504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15" name="Изображение 3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85347" y="6093297"/>
              <a:ext cx="4658653" cy="7647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401977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284316" y="225509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65998" y="746647"/>
            <a:ext cx="2304256" cy="650285"/>
          </a:xfrm>
          <a:prstGeom prst="round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4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Возрастные особенности</a:t>
            </a:r>
            <a:endParaRPr lang="ru-RU" sz="1400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14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сихического развития</a:t>
            </a:r>
          </a:p>
          <a:p>
            <a:pPr algn="just"/>
            <a:endParaRPr lang="ru-RU" sz="12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036086" y="1379282"/>
            <a:ext cx="2141278" cy="650094"/>
          </a:xfrm>
          <a:prstGeom prst="round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33494" y="1979735"/>
            <a:ext cx="2054742" cy="681264"/>
          </a:xfrm>
          <a:prstGeom prst="round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Образовательные</a:t>
            </a:r>
          </a:p>
          <a:p>
            <a:pPr algn="ctr"/>
            <a:r>
              <a:rPr lang="ru-RU" sz="14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области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852812" y="2685335"/>
            <a:ext cx="1913855" cy="631558"/>
          </a:xfrm>
          <a:prstGeom prst="round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Потребности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7220664" y="3345383"/>
            <a:ext cx="1935883" cy="655432"/>
          </a:xfrm>
          <a:prstGeom prst="round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РППС ДОО</a:t>
            </a:r>
          </a:p>
        </p:txBody>
      </p:sp>
      <p:sp>
        <p:nvSpPr>
          <p:cNvPr id="16" name="Штриховая стрелка вправо 15"/>
          <p:cNvSpPr/>
          <p:nvPr/>
        </p:nvSpPr>
        <p:spPr>
          <a:xfrm rot="3019497">
            <a:off x="2508735" y="883906"/>
            <a:ext cx="504056" cy="465148"/>
          </a:xfrm>
          <a:prstGeom prst="stripedRightArrow">
            <a:avLst/>
          </a:prstGeom>
          <a:solidFill>
            <a:srgbClr val="92D05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Штриховая стрелка вправо 16"/>
          <p:cNvSpPr/>
          <p:nvPr/>
        </p:nvSpPr>
        <p:spPr>
          <a:xfrm rot="2866935">
            <a:off x="4233657" y="1521432"/>
            <a:ext cx="504056" cy="465148"/>
          </a:xfrm>
          <a:prstGeom prst="stripedRightArrow">
            <a:avLst/>
          </a:prstGeom>
          <a:solidFill>
            <a:srgbClr val="92D05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Штриховая стрелка вправо 17"/>
          <p:cNvSpPr/>
          <p:nvPr/>
        </p:nvSpPr>
        <p:spPr>
          <a:xfrm rot="3019497">
            <a:off x="6326790" y="2207188"/>
            <a:ext cx="504056" cy="465148"/>
          </a:xfrm>
          <a:prstGeom prst="stripedRightArrow">
            <a:avLst/>
          </a:prstGeom>
          <a:solidFill>
            <a:srgbClr val="92D05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Штриховая стрелка вправо 18"/>
          <p:cNvSpPr/>
          <p:nvPr/>
        </p:nvSpPr>
        <p:spPr>
          <a:xfrm rot="3019497">
            <a:off x="7797800" y="2864979"/>
            <a:ext cx="504056" cy="465148"/>
          </a:xfrm>
          <a:prstGeom prst="stripedRightArrow">
            <a:avLst/>
          </a:prstGeom>
          <a:solidFill>
            <a:srgbClr val="92D05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596" y="1362544"/>
            <a:ext cx="10766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3-4 года</a:t>
            </a:r>
          </a:p>
          <a:p>
            <a:r>
              <a:rPr lang="ru-RU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4-5 лет</a:t>
            </a:r>
          </a:p>
          <a:p>
            <a:r>
              <a:rPr lang="ru-RU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5-6 лет</a:t>
            </a:r>
          </a:p>
          <a:p>
            <a:r>
              <a:rPr lang="ru-RU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6-7 лет</a:t>
            </a:r>
            <a:endParaRPr lang="ru-RU" sz="16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759528" y="2066541"/>
            <a:ext cx="37060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4000">
              <a:buFont typeface="Wingdings" panose="05000000000000000000" pitchFamily="2" charset="2"/>
              <a:buChar char="§"/>
            </a:pPr>
            <a:r>
              <a:rPr lang="ru-RU" sz="12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Охрана и укрепление здоровья детей;</a:t>
            </a:r>
          </a:p>
          <a:p>
            <a:pPr defTabSz="684000">
              <a:buFont typeface="Wingdings" panose="05000000000000000000" pitchFamily="2" charset="2"/>
              <a:buChar char="§"/>
            </a:pPr>
            <a:r>
              <a:rPr lang="ru-RU" sz="12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равных возможностей</a:t>
            </a:r>
          </a:p>
          <a:p>
            <a:pPr defTabSz="684000"/>
            <a:r>
              <a:rPr lang="ru-RU" sz="12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полноценного развития;</a:t>
            </a:r>
          </a:p>
          <a:p>
            <a:pPr defTabSz="684000">
              <a:buFont typeface="Wingdings" panose="05000000000000000000" pitchFamily="2" charset="2"/>
              <a:buChar char="§"/>
            </a:pPr>
            <a:r>
              <a:rPr lang="ru-RU" sz="12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преемственности</a:t>
            </a:r>
          </a:p>
          <a:p>
            <a:pPr defTabSz="684000"/>
            <a:r>
              <a:rPr lang="ru-RU" sz="12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общеобразовательных программ;</a:t>
            </a:r>
          </a:p>
          <a:p>
            <a:pPr defTabSz="684000">
              <a:buFont typeface="Wingdings" panose="05000000000000000000" pitchFamily="2" charset="2"/>
              <a:buChar char="§"/>
            </a:pPr>
            <a:r>
              <a:rPr lang="ru-RU" sz="12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благоприятных </a:t>
            </a:r>
            <a:r>
              <a:rPr lang="ru-RU" sz="12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условий развития</a:t>
            </a:r>
            <a:r>
              <a:rPr lang="ru-RU" sz="12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defTabSz="684000">
              <a:buFont typeface="Wingdings" panose="05000000000000000000" pitchFamily="2" charset="2"/>
              <a:buChar char="§"/>
            </a:pPr>
            <a:r>
              <a:rPr lang="ru-RU" sz="12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общей </a:t>
            </a:r>
            <a:r>
              <a:rPr lang="ru-RU" sz="12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культуры личности</a:t>
            </a:r>
            <a:r>
              <a:rPr lang="ru-RU" sz="12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defTabSz="684000">
              <a:buFont typeface="Wingdings" panose="05000000000000000000" pitchFamily="2" charset="2"/>
              <a:buChar char="§"/>
            </a:pPr>
            <a:r>
              <a:rPr lang="ru-RU" sz="12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вариативности и</a:t>
            </a:r>
          </a:p>
          <a:p>
            <a:pPr defTabSz="684000"/>
            <a:r>
              <a:rPr lang="ru-RU" sz="12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разнообразия содержания</a:t>
            </a:r>
          </a:p>
          <a:p>
            <a:pPr defTabSz="684000"/>
            <a:r>
              <a:rPr lang="ru-RU" sz="12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общеобразовательных программ;</a:t>
            </a:r>
          </a:p>
          <a:p>
            <a:pPr defTabSz="684000">
              <a:buFont typeface="Wingdings" panose="05000000000000000000" pitchFamily="2" charset="2"/>
              <a:buChar char="§"/>
            </a:pPr>
            <a:r>
              <a:rPr lang="ru-RU" sz="12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</a:t>
            </a:r>
            <a:r>
              <a:rPr lang="ru-RU" sz="12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социокультурной среды</a:t>
            </a:r>
            <a:r>
              <a:rPr lang="ru-RU" sz="12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defTabSz="684000">
              <a:buFont typeface="Wingdings" panose="05000000000000000000" pitchFamily="2" charset="2"/>
              <a:buChar char="§"/>
            </a:pPr>
            <a:r>
              <a:rPr lang="ru-RU" sz="12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</a:t>
            </a:r>
            <a:r>
              <a:rPr lang="ru-RU" sz="12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психолого- педагогической </a:t>
            </a:r>
            <a:r>
              <a:rPr lang="ru-RU" sz="12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поддержки семьи;</a:t>
            </a:r>
          </a:p>
          <a:p>
            <a:pPr defTabSz="684000">
              <a:buFont typeface="Wingdings" panose="05000000000000000000" pitchFamily="2" charset="2"/>
              <a:buChar char="§"/>
            </a:pPr>
            <a:r>
              <a:rPr lang="ru-RU" sz="12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Взаимодействие общественных </a:t>
            </a:r>
            <a:r>
              <a:rPr lang="ru-RU" sz="12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педагогических </a:t>
            </a:r>
            <a:r>
              <a:rPr lang="ru-RU" sz="12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объединений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3946576" y="2752894"/>
            <a:ext cx="2015972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Социально-коммуникативное;</a:t>
            </a:r>
          </a:p>
          <a:p>
            <a:r>
              <a:rPr lang="ru-RU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Познавательное;</a:t>
            </a:r>
          </a:p>
          <a:p>
            <a:r>
              <a:rPr lang="ru-RU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Речевое;</a:t>
            </a:r>
          </a:p>
          <a:p>
            <a:r>
              <a:rPr lang="ru-RU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Художественно-эстетическое;</a:t>
            </a:r>
          </a:p>
          <a:p>
            <a:r>
              <a:rPr lang="ru-RU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Физическое </a:t>
            </a:r>
            <a:endParaRPr lang="ru-RU" sz="1400" b="1" i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5723644" y="3404580"/>
            <a:ext cx="157669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Оборудование,</a:t>
            </a:r>
          </a:p>
          <a:p>
            <a:r>
              <a:rPr lang="ru-RU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Контент,</a:t>
            </a:r>
          </a:p>
          <a:p>
            <a:r>
              <a:rPr lang="ru-RU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Мебель,</a:t>
            </a:r>
          </a:p>
          <a:p>
            <a:r>
              <a:rPr lang="ru-RU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Игрушки…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38896" y="-35311"/>
            <a:ext cx="80539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00B050"/>
                </a:solidFill>
                <a:effectLst/>
              </a:rPr>
              <a:t>Формирование РППС ДОУ</a:t>
            </a:r>
            <a:endParaRPr lang="ru-RU" sz="5400" b="1" cap="none" spc="0" dirty="0">
              <a:ln w="22225">
                <a:solidFill>
                  <a:srgbClr val="FFFF00"/>
                </a:solidFill>
                <a:prstDash val="solid"/>
              </a:ln>
              <a:solidFill>
                <a:srgbClr val="00B05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615721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9133" y="298383"/>
            <a:ext cx="658368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Согласно ФГОС пространство группы может организовываться в виде различных зон (секторов). В среде необходимо выделить следующие зоны для разного рода видов активности: </a:t>
            </a:r>
          </a:p>
          <a:p>
            <a:pPr lvl="1"/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рабочая зона 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30 %  помещения </a:t>
            </a:r>
          </a:p>
          <a:p>
            <a:pPr lvl="1"/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-активная зона - 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50 % помещения</a:t>
            </a:r>
          </a:p>
          <a:p>
            <a:pPr lvl="1"/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III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-спокойная зона – 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20 % помещения</a:t>
            </a:r>
            <a:endParaRPr lang="ru-RU"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70" t="5857" r="3652" b="8440"/>
          <a:stretch/>
        </p:blipFill>
        <p:spPr>
          <a:xfrm>
            <a:off x="1491048" y="2545152"/>
            <a:ext cx="4405744" cy="24384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48975" y="5011102"/>
            <a:ext cx="6713838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- Пространство зон               - собственные границы зон- вдоль стен, наглухо закрепленных шкафов, стеллажей.</a:t>
            </a:r>
          </a:p>
          <a:p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- подвижные границы между зонами (места хранения материалов) – перемещающиеся стеллажи, витрины, ширмы, двухсторонние мольберты, крупные объемные модули.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85271" y="5099219"/>
            <a:ext cx="197708" cy="15388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388973" y="5099218"/>
            <a:ext cx="280086" cy="153889"/>
          </a:xfrm>
          <a:prstGeom prst="rect">
            <a:avLst/>
          </a:prstGeom>
          <a:solidFill>
            <a:srgbClr val="CCE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51" t="12965" r="78135" b="79720"/>
          <a:stretch/>
        </p:blipFill>
        <p:spPr>
          <a:xfrm>
            <a:off x="401746" y="5595877"/>
            <a:ext cx="362465" cy="290438"/>
          </a:xfrm>
          <a:prstGeom prst="snip2DiagRect">
            <a:avLst>
              <a:gd name="adj1" fmla="val 0"/>
              <a:gd name="adj2" fmla="val 50000"/>
            </a:avLst>
          </a:prstGeom>
        </p:spPr>
      </p:pic>
    </p:spTree>
    <p:extLst>
      <p:ext uri="{BB962C8B-B14F-4D97-AF65-F5344CB8AC3E}">
        <p14:creationId xmlns:p14="http://schemas.microsoft.com/office/powerpoint/2010/main" val="292364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6771503"/>
            <a:ext cx="9144000" cy="8649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олилиния 13"/>
          <p:cNvSpPr/>
          <p:nvPr/>
        </p:nvSpPr>
        <p:spPr>
          <a:xfrm>
            <a:off x="-32951" y="6079524"/>
            <a:ext cx="9201665" cy="766119"/>
          </a:xfrm>
          <a:custGeom>
            <a:avLst/>
            <a:gdLst>
              <a:gd name="connsiteX0" fmla="*/ 16475 w 9201665"/>
              <a:gd name="connsiteY0" fmla="*/ 82379 h 766119"/>
              <a:gd name="connsiteX1" fmla="*/ 16475 w 9201665"/>
              <a:gd name="connsiteY1" fmla="*/ 82379 h 766119"/>
              <a:gd name="connsiteX2" fmla="*/ 164756 w 9201665"/>
              <a:gd name="connsiteY2" fmla="*/ 57665 h 766119"/>
              <a:gd name="connsiteX3" fmla="*/ 197708 w 9201665"/>
              <a:gd name="connsiteY3" fmla="*/ 41190 h 766119"/>
              <a:gd name="connsiteX4" fmla="*/ 247135 w 9201665"/>
              <a:gd name="connsiteY4" fmla="*/ 24714 h 766119"/>
              <a:gd name="connsiteX5" fmla="*/ 494270 w 9201665"/>
              <a:gd name="connsiteY5" fmla="*/ 41190 h 766119"/>
              <a:gd name="connsiteX6" fmla="*/ 518983 w 9201665"/>
              <a:gd name="connsiteY6" fmla="*/ 49427 h 766119"/>
              <a:gd name="connsiteX7" fmla="*/ 543697 w 9201665"/>
              <a:gd name="connsiteY7" fmla="*/ 65903 h 766119"/>
              <a:gd name="connsiteX8" fmla="*/ 568410 w 9201665"/>
              <a:gd name="connsiteY8" fmla="*/ 74141 h 766119"/>
              <a:gd name="connsiteX9" fmla="*/ 626075 w 9201665"/>
              <a:gd name="connsiteY9" fmla="*/ 107092 h 766119"/>
              <a:gd name="connsiteX10" fmla="*/ 708454 w 9201665"/>
              <a:gd name="connsiteY10" fmla="*/ 123568 h 766119"/>
              <a:gd name="connsiteX11" fmla="*/ 996778 w 9201665"/>
              <a:gd name="connsiteY11" fmla="*/ 115330 h 766119"/>
              <a:gd name="connsiteX12" fmla="*/ 1046205 w 9201665"/>
              <a:gd name="connsiteY12" fmla="*/ 82379 h 766119"/>
              <a:gd name="connsiteX13" fmla="*/ 1103870 w 9201665"/>
              <a:gd name="connsiteY13" fmla="*/ 57665 h 766119"/>
              <a:gd name="connsiteX14" fmla="*/ 1136821 w 9201665"/>
              <a:gd name="connsiteY14" fmla="*/ 49427 h 766119"/>
              <a:gd name="connsiteX15" fmla="*/ 1161535 w 9201665"/>
              <a:gd name="connsiteY15" fmla="*/ 41190 h 766119"/>
              <a:gd name="connsiteX16" fmla="*/ 1441621 w 9201665"/>
              <a:gd name="connsiteY16" fmla="*/ 57665 h 766119"/>
              <a:gd name="connsiteX17" fmla="*/ 1499286 w 9201665"/>
              <a:gd name="connsiteY17" fmla="*/ 74141 h 766119"/>
              <a:gd name="connsiteX18" fmla="*/ 1556951 w 9201665"/>
              <a:gd name="connsiteY18" fmla="*/ 90617 h 766119"/>
              <a:gd name="connsiteX19" fmla="*/ 1647567 w 9201665"/>
              <a:gd name="connsiteY19" fmla="*/ 74141 h 766119"/>
              <a:gd name="connsiteX20" fmla="*/ 1713470 w 9201665"/>
              <a:gd name="connsiteY20" fmla="*/ 57665 h 766119"/>
              <a:gd name="connsiteX21" fmla="*/ 1738183 w 9201665"/>
              <a:gd name="connsiteY21" fmla="*/ 49427 h 766119"/>
              <a:gd name="connsiteX22" fmla="*/ 1795848 w 9201665"/>
              <a:gd name="connsiteY22" fmla="*/ 32952 h 766119"/>
              <a:gd name="connsiteX23" fmla="*/ 1935892 w 9201665"/>
              <a:gd name="connsiteY23" fmla="*/ 41190 h 766119"/>
              <a:gd name="connsiteX24" fmla="*/ 2183027 w 9201665"/>
              <a:gd name="connsiteY24" fmla="*/ 32952 h 766119"/>
              <a:gd name="connsiteX25" fmla="*/ 2240692 w 9201665"/>
              <a:gd name="connsiteY25" fmla="*/ 24714 h 766119"/>
              <a:gd name="connsiteX26" fmla="*/ 2421924 w 9201665"/>
              <a:gd name="connsiteY26" fmla="*/ 16476 h 766119"/>
              <a:gd name="connsiteX27" fmla="*/ 2726724 w 9201665"/>
              <a:gd name="connsiteY27" fmla="*/ 24714 h 766119"/>
              <a:gd name="connsiteX28" fmla="*/ 2825578 w 9201665"/>
              <a:gd name="connsiteY28" fmla="*/ 41190 h 766119"/>
              <a:gd name="connsiteX29" fmla="*/ 2899719 w 9201665"/>
              <a:gd name="connsiteY29" fmla="*/ 90617 h 766119"/>
              <a:gd name="connsiteX30" fmla="*/ 2924432 w 9201665"/>
              <a:gd name="connsiteY30" fmla="*/ 107092 h 766119"/>
              <a:gd name="connsiteX31" fmla="*/ 2949146 w 9201665"/>
              <a:gd name="connsiteY31" fmla="*/ 115330 h 766119"/>
              <a:gd name="connsiteX32" fmla="*/ 2998573 w 9201665"/>
              <a:gd name="connsiteY32" fmla="*/ 140044 h 766119"/>
              <a:gd name="connsiteX33" fmla="*/ 3023286 w 9201665"/>
              <a:gd name="connsiteY33" fmla="*/ 156519 h 766119"/>
              <a:gd name="connsiteX34" fmla="*/ 3056237 w 9201665"/>
              <a:gd name="connsiteY34" fmla="*/ 164757 h 766119"/>
              <a:gd name="connsiteX35" fmla="*/ 3113902 w 9201665"/>
              <a:gd name="connsiteY35" fmla="*/ 181233 h 766119"/>
              <a:gd name="connsiteX36" fmla="*/ 3196281 w 9201665"/>
              <a:gd name="connsiteY36" fmla="*/ 172995 h 766119"/>
              <a:gd name="connsiteX37" fmla="*/ 3220994 w 9201665"/>
              <a:gd name="connsiteY37" fmla="*/ 156519 h 766119"/>
              <a:gd name="connsiteX38" fmla="*/ 3253946 w 9201665"/>
              <a:gd name="connsiteY38" fmla="*/ 131806 h 766119"/>
              <a:gd name="connsiteX39" fmla="*/ 3303373 w 9201665"/>
              <a:gd name="connsiteY39" fmla="*/ 115330 h 766119"/>
              <a:gd name="connsiteX40" fmla="*/ 3385751 w 9201665"/>
              <a:gd name="connsiteY40" fmla="*/ 98854 h 766119"/>
              <a:gd name="connsiteX41" fmla="*/ 3781167 w 9201665"/>
              <a:gd name="connsiteY41" fmla="*/ 74141 h 766119"/>
              <a:gd name="connsiteX42" fmla="*/ 3805881 w 9201665"/>
              <a:gd name="connsiteY42" fmla="*/ 57665 h 766119"/>
              <a:gd name="connsiteX43" fmla="*/ 3838832 w 9201665"/>
              <a:gd name="connsiteY43" fmla="*/ 49427 h 766119"/>
              <a:gd name="connsiteX44" fmla="*/ 3888259 w 9201665"/>
              <a:gd name="connsiteY44" fmla="*/ 32952 h 766119"/>
              <a:gd name="connsiteX45" fmla="*/ 3912973 w 9201665"/>
              <a:gd name="connsiteY45" fmla="*/ 24714 h 766119"/>
              <a:gd name="connsiteX46" fmla="*/ 4160108 w 9201665"/>
              <a:gd name="connsiteY46" fmla="*/ 41190 h 766119"/>
              <a:gd name="connsiteX47" fmla="*/ 4184821 w 9201665"/>
              <a:gd name="connsiteY47" fmla="*/ 49427 h 766119"/>
              <a:gd name="connsiteX48" fmla="*/ 4258962 w 9201665"/>
              <a:gd name="connsiteY48" fmla="*/ 57665 h 766119"/>
              <a:gd name="connsiteX49" fmla="*/ 4333102 w 9201665"/>
              <a:gd name="connsiteY49" fmla="*/ 74141 h 766119"/>
              <a:gd name="connsiteX50" fmla="*/ 4366054 w 9201665"/>
              <a:gd name="connsiteY50" fmla="*/ 82379 h 766119"/>
              <a:gd name="connsiteX51" fmla="*/ 4390767 w 9201665"/>
              <a:gd name="connsiteY51" fmla="*/ 90617 h 766119"/>
              <a:gd name="connsiteX52" fmla="*/ 4431956 w 9201665"/>
              <a:gd name="connsiteY52" fmla="*/ 98854 h 766119"/>
              <a:gd name="connsiteX53" fmla="*/ 4514335 w 9201665"/>
              <a:gd name="connsiteY53" fmla="*/ 115330 h 766119"/>
              <a:gd name="connsiteX54" fmla="*/ 4596713 w 9201665"/>
              <a:gd name="connsiteY54" fmla="*/ 107092 h 766119"/>
              <a:gd name="connsiteX55" fmla="*/ 4654378 w 9201665"/>
              <a:gd name="connsiteY55" fmla="*/ 90617 h 766119"/>
              <a:gd name="connsiteX56" fmla="*/ 4720281 w 9201665"/>
              <a:gd name="connsiteY56" fmla="*/ 82379 h 766119"/>
              <a:gd name="connsiteX57" fmla="*/ 4761470 w 9201665"/>
              <a:gd name="connsiteY57" fmla="*/ 74141 h 766119"/>
              <a:gd name="connsiteX58" fmla="*/ 5016843 w 9201665"/>
              <a:gd name="connsiteY58" fmla="*/ 57665 h 766119"/>
              <a:gd name="connsiteX59" fmla="*/ 5115697 w 9201665"/>
              <a:gd name="connsiteY59" fmla="*/ 41190 h 766119"/>
              <a:gd name="connsiteX60" fmla="*/ 5288692 w 9201665"/>
              <a:gd name="connsiteY60" fmla="*/ 49427 h 766119"/>
              <a:gd name="connsiteX61" fmla="*/ 5354594 w 9201665"/>
              <a:gd name="connsiteY61" fmla="*/ 65903 h 766119"/>
              <a:gd name="connsiteX62" fmla="*/ 5428735 w 9201665"/>
              <a:gd name="connsiteY62" fmla="*/ 98854 h 766119"/>
              <a:gd name="connsiteX63" fmla="*/ 5494637 w 9201665"/>
              <a:gd name="connsiteY63" fmla="*/ 115330 h 766119"/>
              <a:gd name="connsiteX64" fmla="*/ 5527589 w 9201665"/>
              <a:gd name="connsiteY64" fmla="*/ 123568 h 766119"/>
              <a:gd name="connsiteX65" fmla="*/ 5692346 w 9201665"/>
              <a:gd name="connsiteY65" fmla="*/ 115330 h 766119"/>
              <a:gd name="connsiteX66" fmla="*/ 5733535 w 9201665"/>
              <a:gd name="connsiteY66" fmla="*/ 107092 h 766119"/>
              <a:gd name="connsiteX67" fmla="*/ 5782962 w 9201665"/>
              <a:gd name="connsiteY67" fmla="*/ 90617 h 766119"/>
              <a:gd name="connsiteX68" fmla="*/ 5964194 w 9201665"/>
              <a:gd name="connsiteY68" fmla="*/ 107092 h 766119"/>
              <a:gd name="connsiteX69" fmla="*/ 5988908 w 9201665"/>
              <a:gd name="connsiteY69" fmla="*/ 115330 h 766119"/>
              <a:gd name="connsiteX70" fmla="*/ 6021859 w 9201665"/>
              <a:gd name="connsiteY70" fmla="*/ 131806 h 766119"/>
              <a:gd name="connsiteX71" fmla="*/ 6046573 w 9201665"/>
              <a:gd name="connsiteY71" fmla="*/ 140044 h 766119"/>
              <a:gd name="connsiteX72" fmla="*/ 6096000 w 9201665"/>
              <a:gd name="connsiteY72" fmla="*/ 172995 h 766119"/>
              <a:gd name="connsiteX73" fmla="*/ 6203092 w 9201665"/>
              <a:gd name="connsiteY73" fmla="*/ 148281 h 766119"/>
              <a:gd name="connsiteX74" fmla="*/ 6227805 w 9201665"/>
              <a:gd name="connsiteY74" fmla="*/ 131806 h 766119"/>
              <a:gd name="connsiteX75" fmla="*/ 6277232 w 9201665"/>
              <a:gd name="connsiteY75" fmla="*/ 115330 h 766119"/>
              <a:gd name="connsiteX76" fmla="*/ 6310183 w 9201665"/>
              <a:gd name="connsiteY76" fmla="*/ 98854 h 766119"/>
              <a:gd name="connsiteX77" fmla="*/ 6359610 w 9201665"/>
              <a:gd name="connsiteY77" fmla="*/ 82379 h 766119"/>
              <a:gd name="connsiteX78" fmla="*/ 6598508 w 9201665"/>
              <a:gd name="connsiteY78" fmla="*/ 90617 h 766119"/>
              <a:gd name="connsiteX79" fmla="*/ 6623221 w 9201665"/>
              <a:gd name="connsiteY79" fmla="*/ 98854 h 766119"/>
              <a:gd name="connsiteX80" fmla="*/ 6656173 w 9201665"/>
              <a:gd name="connsiteY80" fmla="*/ 107092 h 766119"/>
              <a:gd name="connsiteX81" fmla="*/ 6680886 w 9201665"/>
              <a:gd name="connsiteY81" fmla="*/ 115330 h 766119"/>
              <a:gd name="connsiteX82" fmla="*/ 6722075 w 9201665"/>
              <a:gd name="connsiteY82" fmla="*/ 123568 h 766119"/>
              <a:gd name="connsiteX83" fmla="*/ 6771502 w 9201665"/>
              <a:gd name="connsiteY83" fmla="*/ 140044 h 766119"/>
              <a:gd name="connsiteX84" fmla="*/ 6944497 w 9201665"/>
              <a:gd name="connsiteY84" fmla="*/ 131806 h 766119"/>
              <a:gd name="connsiteX85" fmla="*/ 6985686 w 9201665"/>
              <a:gd name="connsiteY85" fmla="*/ 123568 h 766119"/>
              <a:gd name="connsiteX86" fmla="*/ 7323437 w 9201665"/>
              <a:gd name="connsiteY86" fmla="*/ 115330 h 766119"/>
              <a:gd name="connsiteX87" fmla="*/ 7372865 w 9201665"/>
              <a:gd name="connsiteY87" fmla="*/ 98854 h 766119"/>
              <a:gd name="connsiteX88" fmla="*/ 7405816 w 9201665"/>
              <a:gd name="connsiteY88" fmla="*/ 82379 h 766119"/>
              <a:gd name="connsiteX89" fmla="*/ 7455243 w 9201665"/>
              <a:gd name="connsiteY89" fmla="*/ 74141 h 766119"/>
              <a:gd name="connsiteX90" fmla="*/ 7512908 w 9201665"/>
              <a:gd name="connsiteY90" fmla="*/ 57665 h 766119"/>
              <a:gd name="connsiteX91" fmla="*/ 7924800 w 9201665"/>
              <a:gd name="connsiteY91" fmla="*/ 65903 h 766119"/>
              <a:gd name="connsiteX92" fmla="*/ 8015416 w 9201665"/>
              <a:gd name="connsiteY92" fmla="*/ 74141 h 766119"/>
              <a:gd name="connsiteX93" fmla="*/ 8064843 w 9201665"/>
              <a:gd name="connsiteY93" fmla="*/ 107092 h 766119"/>
              <a:gd name="connsiteX94" fmla="*/ 8237837 w 9201665"/>
              <a:gd name="connsiteY94" fmla="*/ 98854 h 766119"/>
              <a:gd name="connsiteX95" fmla="*/ 8262551 w 9201665"/>
              <a:gd name="connsiteY95" fmla="*/ 90617 h 766119"/>
              <a:gd name="connsiteX96" fmla="*/ 8311978 w 9201665"/>
              <a:gd name="connsiteY96" fmla="*/ 82379 h 766119"/>
              <a:gd name="connsiteX97" fmla="*/ 8394356 w 9201665"/>
              <a:gd name="connsiteY97" fmla="*/ 57665 h 766119"/>
              <a:gd name="connsiteX98" fmla="*/ 8773297 w 9201665"/>
              <a:gd name="connsiteY98" fmla="*/ 41190 h 766119"/>
              <a:gd name="connsiteX99" fmla="*/ 8830962 w 9201665"/>
              <a:gd name="connsiteY99" fmla="*/ 32952 h 766119"/>
              <a:gd name="connsiteX100" fmla="*/ 8855675 w 9201665"/>
              <a:gd name="connsiteY100" fmla="*/ 24714 h 766119"/>
              <a:gd name="connsiteX101" fmla="*/ 8938054 w 9201665"/>
              <a:gd name="connsiteY101" fmla="*/ 8238 h 766119"/>
              <a:gd name="connsiteX102" fmla="*/ 9020432 w 9201665"/>
              <a:gd name="connsiteY102" fmla="*/ 0 h 766119"/>
              <a:gd name="connsiteX103" fmla="*/ 9160475 w 9201665"/>
              <a:gd name="connsiteY103" fmla="*/ 8238 h 766119"/>
              <a:gd name="connsiteX104" fmla="*/ 9176951 w 9201665"/>
              <a:gd name="connsiteY104" fmla="*/ 32952 h 766119"/>
              <a:gd name="connsiteX105" fmla="*/ 9193427 w 9201665"/>
              <a:gd name="connsiteY105" fmla="*/ 82379 h 766119"/>
              <a:gd name="connsiteX106" fmla="*/ 9201665 w 9201665"/>
              <a:gd name="connsiteY106" fmla="*/ 107092 h 766119"/>
              <a:gd name="connsiteX107" fmla="*/ 9193427 w 9201665"/>
              <a:gd name="connsiteY107" fmla="*/ 642552 h 766119"/>
              <a:gd name="connsiteX108" fmla="*/ 9168713 w 9201665"/>
              <a:gd name="connsiteY108" fmla="*/ 650790 h 766119"/>
              <a:gd name="connsiteX109" fmla="*/ 9086335 w 9201665"/>
              <a:gd name="connsiteY109" fmla="*/ 659027 h 766119"/>
              <a:gd name="connsiteX110" fmla="*/ 7760043 w 9201665"/>
              <a:gd name="connsiteY110" fmla="*/ 667265 h 766119"/>
              <a:gd name="connsiteX111" fmla="*/ 6919783 w 9201665"/>
              <a:gd name="connsiteY111" fmla="*/ 667265 h 766119"/>
              <a:gd name="connsiteX112" fmla="*/ 6886832 w 9201665"/>
              <a:gd name="connsiteY112" fmla="*/ 659027 h 766119"/>
              <a:gd name="connsiteX113" fmla="*/ 6804454 w 9201665"/>
              <a:gd name="connsiteY113" fmla="*/ 650790 h 766119"/>
              <a:gd name="connsiteX114" fmla="*/ 6483178 w 9201665"/>
              <a:gd name="connsiteY114" fmla="*/ 659027 h 766119"/>
              <a:gd name="connsiteX115" fmla="*/ 6441989 w 9201665"/>
              <a:gd name="connsiteY115" fmla="*/ 667265 h 766119"/>
              <a:gd name="connsiteX116" fmla="*/ 6318421 w 9201665"/>
              <a:gd name="connsiteY116" fmla="*/ 683741 h 766119"/>
              <a:gd name="connsiteX117" fmla="*/ 6236043 w 9201665"/>
              <a:gd name="connsiteY117" fmla="*/ 708454 h 766119"/>
              <a:gd name="connsiteX118" fmla="*/ 6211329 w 9201665"/>
              <a:gd name="connsiteY118" fmla="*/ 716692 h 766119"/>
              <a:gd name="connsiteX119" fmla="*/ 6153665 w 9201665"/>
              <a:gd name="connsiteY119" fmla="*/ 733168 h 766119"/>
              <a:gd name="connsiteX120" fmla="*/ 6104237 w 9201665"/>
              <a:gd name="connsiteY120" fmla="*/ 757881 h 766119"/>
              <a:gd name="connsiteX121" fmla="*/ 6030097 w 9201665"/>
              <a:gd name="connsiteY121" fmla="*/ 749644 h 766119"/>
              <a:gd name="connsiteX122" fmla="*/ 5980670 w 9201665"/>
              <a:gd name="connsiteY122" fmla="*/ 733168 h 766119"/>
              <a:gd name="connsiteX123" fmla="*/ 5955956 w 9201665"/>
              <a:gd name="connsiteY123" fmla="*/ 724930 h 766119"/>
              <a:gd name="connsiteX124" fmla="*/ 5931243 w 9201665"/>
              <a:gd name="connsiteY124" fmla="*/ 716692 h 766119"/>
              <a:gd name="connsiteX125" fmla="*/ 5700583 w 9201665"/>
              <a:gd name="connsiteY125" fmla="*/ 700217 h 766119"/>
              <a:gd name="connsiteX126" fmla="*/ 5601729 w 9201665"/>
              <a:gd name="connsiteY126" fmla="*/ 683741 h 766119"/>
              <a:gd name="connsiteX127" fmla="*/ 5412259 w 9201665"/>
              <a:gd name="connsiteY127" fmla="*/ 675503 h 766119"/>
              <a:gd name="connsiteX128" fmla="*/ 3295135 w 9201665"/>
              <a:gd name="connsiteY128" fmla="*/ 683741 h 766119"/>
              <a:gd name="connsiteX129" fmla="*/ 3270421 w 9201665"/>
              <a:gd name="connsiteY129" fmla="*/ 691979 h 766119"/>
              <a:gd name="connsiteX130" fmla="*/ 3220994 w 9201665"/>
              <a:gd name="connsiteY130" fmla="*/ 724930 h 766119"/>
              <a:gd name="connsiteX131" fmla="*/ 3146854 w 9201665"/>
              <a:gd name="connsiteY131" fmla="*/ 757881 h 766119"/>
              <a:gd name="connsiteX132" fmla="*/ 3122140 w 9201665"/>
              <a:gd name="connsiteY132" fmla="*/ 766119 h 766119"/>
              <a:gd name="connsiteX133" fmla="*/ 2924432 w 9201665"/>
              <a:gd name="connsiteY133" fmla="*/ 749644 h 766119"/>
              <a:gd name="connsiteX134" fmla="*/ 2866767 w 9201665"/>
              <a:gd name="connsiteY134" fmla="*/ 733168 h 766119"/>
              <a:gd name="connsiteX135" fmla="*/ 2833816 w 9201665"/>
              <a:gd name="connsiteY135" fmla="*/ 724930 h 766119"/>
              <a:gd name="connsiteX136" fmla="*/ 2636108 w 9201665"/>
              <a:gd name="connsiteY136" fmla="*/ 716692 h 766119"/>
              <a:gd name="connsiteX137" fmla="*/ 897924 w 9201665"/>
              <a:gd name="connsiteY137" fmla="*/ 716692 h 766119"/>
              <a:gd name="connsiteX138" fmla="*/ 799070 w 9201665"/>
              <a:gd name="connsiteY138" fmla="*/ 724930 h 766119"/>
              <a:gd name="connsiteX139" fmla="*/ 617837 w 9201665"/>
              <a:gd name="connsiteY139" fmla="*/ 733168 h 766119"/>
              <a:gd name="connsiteX140" fmla="*/ 205946 w 9201665"/>
              <a:gd name="connsiteY140" fmla="*/ 749644 h 766119"/>
              <a:gd name="connsiteX141" fmla="*/ 32951 w 9201665"/>
              <a:gd name="connsiteY141" fmla="*/ 741406 h 766119"/>
              <a:gd name="connsiteX142" fmla="*/ 16475 w 9201665"/>
              <a:gd name="connsiteY142" fmla="*/ 716692 h 766119"/>
              <a:gd name="connsiteX143" fmla="*/ 0 w 9201665"/>
              <a:gd name="connsiteY143" fmla="*/ 659027 h 766119"/>
              <a:gd name="connsiteX144" fmla="*/ 8237 w 9201665"/>
              <a:gd name="connsiteY144" fmla="*/ 543698 h 766119"/>
              <a:gd name="connsiteX145" fmla="*/ 16475 w 9201665"/>
              <a:gd name="connsiteY145" fmla="*/ 502508 h 766119"/>
              <a:gd name="connsiteX146" fmla="*/ 0 w 9201665"/>
              <a:gd name="connsiteY146" fmla="*/ 304800 h 766119"/>
              <a:gd name="connsiteX147" fmla="*/ 8237 w 9201665"/>
              <a:gd name="connsiteY147" fmla="*/ 156519 h 766119"/>
              <a:gd name="connsiteX148" fmla="*/ 16475 w 9201665"/>
              <a:gd name="connsiteY148" fmla="*/ 82379 h 766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</a:cxnLst>
            <a:rect l="l" t="t" r="r" b="b"/>
            <a:pathLst>
              <a:path w="9201665" h="766119">
                <a:moveTo>
                  <a:pt x="16475" y="82379"/>
                </a:moveTo>
                <a:lnTo>
                  <a:pt x="16475" y="82379"/>
                </a:lnTo>
                <a:cubicBezTo>
                  <a:pt x="50798" y="78947"/>
                  <a:pt x="129999" y="75043"/>
                  <a:pt x="164756" y="57665"/>
                </a:cubicBezTo>
                <a:cubicBezTo>
                  <a:pt x="175740" y="52173"/>
                  <a:pt x="186306" y="45751"/>
                  <a:pt x="197708" y="41190"/>
                </a:cubicBezTo>
                <a:cubicBezTo>
                  <a:pt x="213833" y="34740"/>
                  <a:pt x="247135" y="24714"/>
                  <a:pt x="247135" y="24714"/>
                </a:cubicBezTo>
                <a:cubicBezTo>
                  <a:pt x="322439" y="27852"/>
                  <a:pt x="415003" y="23576"/>
                  <a:pt x="494270" y="41190"/>
                </a:cubicBezTo>
                <a:cubicBezTo>
                  <a:pt x="502746" y="43074"/>
                  <a:pt x="510745" y="46681"/>
                  <a:pt x="518983" y="49427"/>
                </a:cubicBezTo>
                <a:cubicBezTo>
                  <a:pt x="527221" y="54919"/>
                  <a:pt x="534841" y="61475"/>
                  <a:pt x="543697" y="65903"/>
                </a:cubicBezTo>
                <a:cubicBezTo>
                  <a:pt x="551464" y="69786"/>
                  <a:pt x="560871" y="69833"/>
                  <a:pt x="568410" y="74141"/>
                </a:cubicBezTo>
                <a:cubicBezTo>
                  <a:pt x="611254" y="98623"/>
                  <a:pt x="586474" y="97953"/>
                  <a:pt x="626075" y="107092"/>
                </a:cubicBezTo>
                <a:cubicBezTo>
                  <a:pt x="653361" y="113389"/>
                  <a:pt x="708454" y="123568"/>
                  <a:pt x="708454" y="123568"/>
                </a:cubicBezTo>
                <a:cubicBezTo>
                  <a:pt x="804562" y="120822"/>
                  <a:pt x="901338" y="126969"/>
                  <a:pt x="996778" y="115330"/>
                </a:cubicBezTo>
                <a:cubicBezTo>
                  <a:pt x="1016434" y="112933"/>
                  <a:pt x="1027420" y="88641"/>
                  <a:pt x="1046205" y="82379"/>
                </a:cubicBezTo>
                <a:cubicBezTo>
                  <a:pt x="1168926" y="41472"/>
                  <a:pt x="941028" y="118732"/>
                  <a:pt x="1103870" y="57665"/>
                </a:cubicBezTo>
                <a:cubicBezTo>
                  <a:pt x="1114471" y="53690"/>
                  <a:pt x="1125935" y="52537"/>
                  <a:pt x="1136821" y="49427"/>
                </a:cubicBezTo>
                <a:cubicBezTo>
                  <a:pt x="1145170" y="47042"/>
                  <a:pt x="1153297" y="43936"/>
                  <a:pt x="1161535" y="41190"/>
                </a:cubicBezTo>
                <a:cubicBezTo>
                  <a:pt x="1207142" y="43470"/>
                  <a:pt x="1381936" y="51033"/>
                  <a:pt x="1441621" y="57665"/>
                </a:cubicBezTo>
                <a:cubicBezTo>
                  <a:pt x="1462694" y="60007"/>
                  <a:pt x="1479403" y="68460"/>
                  <a:pt x="1499286" y="74141"/>
                </a:cubicBezTo>
                <a:cubicBezTo>
                  <a:pt x="1571701" y="94832"/>
                  <a:pt x="1497689" y="70863"/>
                  <a:pt x="1556951" y="90617"/>
                </a:cubicBezTo>
                <a:cubicBezTo>
                  <a:pt x="1587227" y="85571"/>
                  <a:pt x="1617631" y="81049"/>
                  <a:pt x="1647567" y="74141"/>
                </a:cubicBezTo>
                <a:cubicBezTo>
                  <a:pt x="1669631" y="69049"/>
                  <a:pt x="1691988" y="64826"/>
                  <a:pt x="1713470" y="57665"/>
                </a:cubicBezTo>
                <a:cubicBezTo>
                  <a:pt x="1721708" y="54919"/>
                  <a:pt x="1729834" y="51812"/>
                  <a:pt x="1738183" y="49427"/>
                </a:cubicBezTo>
                <a:cubicBezTo>
                  <a:pt x="1810590" y="28740"/>
                  <a:pt x="1736595" y="52704"/>
                  <a:pt x="1795848" y="32952"/>
                </a:cubicBezTo>
                <a:cubicBezTo>
                  <a:pt x="1842529" y="35698"/>
                  <a:pt x="1889130" y="41190"/>
                  <a:pt x="1935892" y="41190"/>
                </a:cubicBezTo>
                <a:cubicBezTo>
                  <a:pt x="2018316" y="41190"/>
                  <a:pt x="2100723" y="37401"/>
                  <a:pt x="2183027" y="32952"/>
                </a:cubicBezTo>
                <a:cubicBezTo>
                  <a:pt x="2202416" y="31904"/>
                  <a:pt x="2221321" y="26050"/>
                  <a:pt x="2240692" y="24714"/>
                </a:cubicBezTo>
                <a:cubicBezTo>
                  <a:pt x="2301022" y="20553"/>
                  <a:pt x="2361513" y="19222"/>
                  <a:pt x="2421924" y="16476"/>
                </a:cubicBezTo>
                <a:lnTo>
                  <a:pt x="2726724" y="24714"/>
                </a:lnTo>
                <a:cubicBezTo>
                  <a:pt x="2738540" y="25228"/>
                  <a:pt x="2802053" y="28121"/>
                  <a:pt x="2825578" y="41190"/>
                </a:cubicBezTo>
                <a:cubicBezTo>
                  <a:pt x="2825583" y="41193"/>
                  <a:pt x="2887360" y="82378"/>
                  <a:pt x="2899719" y="90617"/>
                </a:cubicBezTo>
                <a:cubicBezTo>
                  <a:pt x="2907957" y="96109"/>
                  <a:pt x="2915040" y="103961"/>
                  <a:pt x="2924432" y="107092"/>
                </a:cubicBezTo>
                <a:lnTo>
                  <a:pt x="2949146" y="115330"/>
                </a:lnTo>
                <a:cubicBezTo>
                  <a:pt x="3019959" y="162541"/>
                  <a:pt x="2930370" y="105943"/>
                  <a:pt x="2998573" y="140044"/>
                </a:cubicBezTo>
                <a:cubicBezTo>
                  <a:pt x="3007428" y="144472"/>
                  <a:pt x="3014186" y="152619"/>
                  <a:pt x="3023286" y="156519"/>
                </a:cubicBezTo>
                <a:cubicBezTo>
                  <a:pt x="3033692" y="160979"/>
                  <a:pt x="3045351" y="161647"/>
                  <a:pt x="3056237" y="164757"/>
                </a:cubicBezTo>
                <a:cubicBezTo>
                  <a:pt x="3138963" y="188393"/>
                  <a:pt x="3010894" y="155480"/>
                  <a:pt x="3113902" y="181233"/>
                </a:cubicBezTo>
                <a:cubicBezTo>
                  <a:pt x="3141362" y="178487"/>
                  <a:pt x="3169391" y="179200"/>
                  <a:pt x="3196281" y="172995"/>
                </a:cubicBezTo>
                <a:cubicBezTo>
                  <a:pt x="3205928" y="170769"/>
                  <a:pt x="3212938" y="162274"/>
                  <a:pt x="3220994" y="156519"/>
                </a:cubicBezTo>
                <a:cubicBezTo>
                  <a:pt x="3232166" y="148539"/>
                  <a:pt x="3241666" y="137946"/>
                  <a:pt x="3253946" y="131806"/>
                </a:cubicBezTo>
                <a:cubicBezTo>
                  <a:pt x="3269479" y="124039"/>
                  <a:pt x="3286343" y="118736"/>
                  <a:pt x="3303373" y="115330"/>
                </a:cubicBezTo>
                <a:cubicBezTo>
                  <a:pt x="3330832" y="109838"/>
                  <a:pt x="3357874" y="101509"/>
                  <a:pt x="3385751" y="98854"/>
                </a:cubicBezTo>
                <a:cubicBezTo>
                  <a:pt x="3632603" y="75345"/>
                  <a:pt x="3500860" y="84523"/>
                  <a:pt x="3781167" y="74141"/>
                </a:cubicBezTo>
                <a:cubicBezTo>
                  <a:pt x="3789405" y="68649"/>
                  <a:pt x="3796781" y="61565"/>
                  <a:pt x="3805881" y="57665"/>
                </a:cubicBezTo>
                <a:cubicBezTo>
                  <a:pt x="3816287" y="53205"/>
                  <a:pt x="3827988" y="52680"/>
                  <a:pt x="3838832" y="49427"/>
                </a:cubicBezTo>
                <a:cubicBezTo>
                  <a:pt x="3855466" y="44437"/>
                  <a:pt x="3871783" y="38444"/>
                  <a:pt x="3888259" y="32952"/>
                </a:cubicBezTo>
                <a:lnTo>
                  <a:pt x="3912973" y="24714"/>
                </a:lnTo>
                <a:cubicBezTo>
                  <a:pt x="3963661" y="27248"/>
                  <a:pt x="4094095" y="31035"/>
                  <a:pt x="4160108" y="41190"/>
                </a:cubicBezTo>
                <a:cubicBezTo>
                  <a:pt x="4168690" y="42510"/>
                  <a:pt x="4176256" y="48000"/>
                  <a:pt x="4184821" y="49427"/>
                </a:cubicBezTo>
                <a:cubicBezTo>
                  <a:pt x="4209348" y="53515"/>
                  <a:pt x="4234248" y="54919"/>
                  <a:pt x="4258962" y="57665"/>
                </a:cubicBezTo>
                <a:cubicBezTo>
                  <a:pt x="4339314" y="77754"/>
                  <a:pt x="4238989" y="53227"/>
                  <a:pt x="4333102" y="74141"/>
                </a:cubicBezTo>
                <a:cubicBezTo>
                  <a:pt x="4344154" y="76597"/>
                  <a:pt x="4355168" y="79269"/>
                  <a:pt x="4366054" y="82379"/>
                </a:cubicBezTo>
                <a:cubicBezTo>
                  <a:pt x="4374403" y="84765"/>
                  <a:pt x="4382343" y="88511"/>
                  <a:pt x="4390767" y="90617"/>
                </a:cubicBezTo>
                <a:cubicBezTo>
                  <a:pt x="4404350" y="94013"/>
                  <a:pt x="4418288" y="95817"/>
                  <a:pt x="4431956" y="98854"/>
                </a:cubicBezTo>
                <a:cubicBezTo>
                  <a:pt x="4505706" y="115242"/>
                  <a:pt x="4417458" y="99184"/>
                  <a:pt x="4514335" y="115330"/>
                </a:cubicBezTo>
                <a:cubicBezTo>
                  <a:pt x="4541794" y="112584"/>
                  <a:pt x="4569394" y="110995"/>
                  <a:pt x="4596713" y="107092"/>
                </a:cubicBezTo>
                <a:cubicBezTo>
                  <a:pt x="4704079" y="91754"/>
                  <a:pt x="4568314" y="106264"/>
                  <a:pt x="4654378" y="90617"/>
                </a:cubicBezTo>
                <a:cubicBezTo>
                  <a:pt x="4676160" y="86657"/>
                  <a:pt x="4698400" y="85745"/>
                  <a:pt x="4720281" y="82379"/>
                </a:cubicBezTo>
                <a:cubicBezTo>
                  <a:pt x="4734120" y="80250"/>
                  <a:pt x="4747609" y="76121"/>
                  <a:pt x="4761470" y="74141"/>
                </a:cubicBezTo>
                <a:cubicBezTo>
                  <a:pt x="4851960" y="61213"/>
                  <a:pt x="4917179" y="62195"/>
                  <a:pt x="5016843" y="57665"/>
                </a:cubicBezTo>
                <a:cubicBezTo>
                  <a:pt x="5040235" y="52986"/>
                  <a:pt x="5095254" y="41190"/>
                  <a:pt x="5115697" y="41190"/>
                </a:cubicBezTo>
                <a:cubicBezTo>
                  <a:pt x="5173427" y="41190"/>
                  <a:pt x="5231027" y="46681"/>
                  <a:pt x="5288692" y="49427"/>
                </a:cubicBezTo>
                <a:cubicBezTo>
                  <a:pt x="5304359" y="52561"/>
                  <a:pt x="5337706" y="57459"/>
                  <a:pt x="5354594" y="65903"/>
                </a:cubicBezTo>
                <a:cubicBezTo>
                  <a:pt x="5408691" y="92952"/>
                  <a:pt x="5343722" y="77600"/>
                  <a:pt x="5428735" y="98854"/>
                </a:cubicBezTo>
                <a:lnTo>
                  <a:pt x="5494637" y="115330"/>
                </a:lnTo>
                <a:lnTo>
                  <a:pt x="5527589" y="123568"/>
                </a:lnTo>
                <a:cubicBezTo>
                  <a:pt x="5582508" y="120822"/>
                  <a:pt x="5637534" y="119715"/>
                  <a:pt x="5692346" y="115330"/>
                </a:cubicBezTo>
                <a:cubicBezTo>
                  <a:pt x="5706303" y="114213"/>
                  <a:pt x="5720027" y="110776"/>
                  <a:pt x="5733535" y="107092"/>
                </a:cubicBezTo>
                <a:cubicBezTo>
                  <a:pt x="5750290" y="102523"/>
                  <a:pt x="5782962" y="90617"/>
                  <a:pt x="5782962" y="90617"/>
                </a:cubicBezTo>
                <a:cubicBezTo>
                  <a:pt x="5887613" y="96430"/>
                  <a:pt x="5895782" y="87545"/>
                  <a:pt x="5964194" y="107092"/>
                </a:cubicBezTo>
                <a:cubicBezTo>
                  <a:pt x="5972543" y="109478"/>
                  <a:pt x="5980927" y="111909"/>
                  <a:pt x="5988908" y="115330"/>
                </a:cubicBezTo>
                <a:cubicBezTo>
                  <a:pt x="6000195" y="120167"/>
                  <a:pt x="6010572" y="126969"/>
                  <a:pt x="6021859" y="131806"/>
                </a:cubicBezTo>
                <a:cubicBezTo>
                  <a:pt x="6029840" y="135227"/>
                  <a:pt x="6038982" y="135827"/>
                  <a:pt x="6046573" y="140044"/>
                </a:cubicBezTo>
                <a:cubicBezTo>
                  <a:pt x="6063882" y="149660"/>
                  <a:pt x="6096000" y="172995"/>
                  <a:pt x="6096000" y="172995"/>
                </a:cubicBezTo>
                <a:cubicBezTo>
                  <a:pt x="6122587" y="169197"/>
                  <a:pt x="6178419" y="164729"/>
                  <a:pt x="6203092" y="148281"/>
                </a:cubicBezTo>
                <a:cubicBezTo>
                  <a:pt x="6211330" y="142789"/>
                  <a:pt x="6218758" y="135827"/>
                  <a:pt x="6227805" y="131806"/>
                </a:cubicBezTo>
                <a:cubicBezTo>
                  <a:pt x="6243675" y="124753"/>
                  <a:pt x="6261699" y="123097"/>
                  <a:pt x="6277232" y="115330"/>
                </a:cubicBezTo>
                <a:cubicBezTo>
                  <a:pt x="6288216" y="109838"/>
                  <a:pt x="6298781" y="103415"/>
                  <a:pt x="6310183" y="98854"/>
                </a:cubicBezTo>
                <a:cubicBezTo>
                  <a:pt x="6326308" y="92404"/>
                  <a:pt x="6359610" y="82379"/>
                  <a:pt x="6359610" y="82379"/>
                </a:cubicBezTo>
                <a:cubicBezTo>
                  <a:pt x="6439243" y="85125"/>
                  <a:pt x="6518983" y="85647"/>
                  <a:pt x="6598508" y="90617"/>
                </a:cubicBezTo>
                <a:cubicBezTo>
                  <a:pt x="6607174" y="91159"/>
                  <a:pt x="6614872" y="96469"/>
                  <a:pt x="6623221" y="98854"/>
                </a:cubicBezTo>
                <a:cubicBezTo>
                  <a:pt x="6634107" y="101964"/>
                  <a:pt x="6645287" y="103982"/>
                  <a:pt x="6656173" y="107092"/>
                </a:cubicBezTo>
                <a:cubicBezTo>
                  <a:pt x="6664522" y="109478"/>
                  <a:pt x="6672462" y="113224"/>
                  <a:pt x="6680886" y="115330"/>
                </a:cubicBezTo>
                <a:cubicBezTo>
                  <a:pt x="6694470" y="118726"/>
                  <a:pt x="6708567" y="119884"/>
                  <a:pt x="6722075" y="123568"/>
                </a:cubicBezTo>
                <a:cubicBezTo>
                  <a:pt x="6738830" y="128138"/>
                  <a:pt x="6771502" y="140044"/>
                  <a:pt x="6771502" y="140044"/>
                </a:cubicBezTo>
                <a:cubicBezTo>
                  <a:pt x="6829167" y="137298"/>
                  <a:pt x="6886937" y="136234"/>
                  <a:pt x="6944497" y="131806"/>
                </a:cubicBezTo>
                <a:cubicBezTo>
                  <a:pt x="6958457" y="130732"/>
                  <a:pt x="6971698" y="124176"/>
                  <a:pt x="6985686" y="123568"/>
                </a:cubicBezTo>
                <a:cubicBezTo>
                  <a:pt x="7098197" y="118676"/>
                  <a:pt x="7210853" y="118076"/>
                  <a:pt x="7323437" y="115330"/>
                </a:cubicBezTo>
                <a:cubicBezTo>
                  <a:pt x="7339913" y="109838"/>
                  <a:pt x="7357331" y="106621"/>
                  <a:pt x="7372865" y="98854"/>
                </a:cubicBezTo>
                <a:cubicBezTo>
                  <a:pt x="7383849" y="93362"/>
                  <a:pt x="7394054" y="85908"/>
                  <a:pt x="7405816" y="82379"/>
                </a:cubicBezTo>
                <a:cubicBezTo>
                  <a:pt x="7421815" y="77580"/>
                  <a:pt x="7438864" y="77417"/>
                  <a:pt x="7455243" y="74141"/>
                </a:cubicBezTo>
                <a:cubicBezTo>
                  <a:pt x="7481101" y="68969"/>
                  <a:pt x="7489355" y="65516"/>
                  <a:pt x="7512908" y="57665"/>
                </a:cubicBezTo>
                <a:lnTo>
                  <a:pt x="7924800" y="65903"/>
                </a:lnTo>
                <a:cubicBezTo>
                  <a:pt x="7955114" y="66897"/>
                  <a:pt x="7986319" y="65583"/>
                  <a:pt x="8015416" y="74141"/>
                </a:cubicBezTo>
                <a:cubicBezTo>
                  <a:pt x="8034413" y="79728"/>
                  <a:pt x="8064843" y="107092"/>
                  <a:pt x="8064843" y="107092"/>
                </a:cubicBezTo>
                <a:cubicBezTo>
                  <a:pt x="8122508" y="104346"/>
                  <a:pt x="8180306" y="103648"/>
                  <a:pt x="8237837" y="98854"/>
                </a:cubicBezTo>
                <a:cubicBezTo>
                  <a:pt x="8246491" y="98133"/>
                  <a:pt x="8254074" y="92501"/>
                  <a:pt x="8262551" y="90617"/>
                </a:cubicBezTo>
                <a:cubicBezTo>
                  <a:pt x="8278856" y="86994"/>
                  <a:pt x="8295774" y="86430"/>
                  <a:pt x="8311978" y="82379"/>
                </a:cubicBezTo>
                <a:cubicBezTo>
                  <a:pt x="8342551" y="74736"/>
                  <a:pt x="8363850" y="62023"/>
                  <a:pt x="8394356" y="57665"/>
                </a:cubicBezTo>
                <a:cubicBezTo>
                  <a:pt x="8507812" y="41457"/>
                  <a:pt x="8690404" y="43492"/>
                  <a:pt x="8773297" y="41190"/>
                </a:cubicBezTo>
                <a:cubicBezTo>
                  <a:pt x="8792519" y="38444"/>
                  <a:pt x="8811922" y="36760"/>
                  <a:pt x="8830962" y="32952"/>
                </a:cubicBezTo>
                <a:cubicBezTo>
                  <a:pt x="8839477" y="31249"/>
                  <a:pt x="8847214" y="26667"/>
                  <a:pt x="8855675" y="24714"/>
                </a:cubicBezTo>
                <a:cubicBezTo>
                  <a:pt x="8882961" y="18417"/>
                  <a:pt x="8910189" y="11025"/>
                  <a:pt x="8938054" y="8238"/>
                </a:cubicBezTo>
                <a:lnTo>
                  <a:pt x="9020432" y="0"/>
                </a:lnTo>
                <a:cubicBezTo>
                  <a:pt x="9067113" y="2746"/>
                  <a:pt x="9114716" y="-1396"/>
                  <a:pt x="9160475" y="8238"/>
                </a:cubicBezTo>
                <a:cubicBezTo>
                  <a:pt x="9170163" y="10278"/>
                  <a:pt x="9172930" y="23905"/>
                  <a:pt x="9176951" y="32952"/>
                </a:cubicBezTo>
                <a:cubicBezTo>
                  <a:pt x="9184004" y="48822"/>
                  <a:pt x="9187935" y="65903"/>
                  <a:pt x="9193427" y="82379"/>
                </a:cubicBezTo>
                <a:lnTo>
                  <a:pt x="9201665" y="107092"/>
                </a:lnTo>
                <a:cubicBezTo>
                  <a:pt x="9198919" y="285579"/>
                  <a:pt x="9204226" y="464371"/>
                  <a:pt x="9193427" y="642552"/>
                </a:cubicBezTo>
                <a:cubicBezTo>
                  <a:pt x="9192902" y="651220"/>
                  <a:pt x="9177296" y="649470"/>
                  <a:pt x="9168713" y="650790"/>
                </a:cubicBezTo>
                <a:cubicBezTo>
                  <a:pt x="9141438" y="654986"/>
                  <a:pt x="9113929" y="658704"/>
                  <a:pt x="9086335" y="659027"/>
                </a:cubicBezTo>
                <a:lnTo>
                  <a:pt x="7760043" y="667265"/>
                </a:lnTo>
                <a:cubicBezTo>
                  <a:pt x="7369310" y="679106"/>
                  <a:pt x="7431445" y="681283"/>
                  <a:pt x="6919783" y="667265"/>
                </a:cubicBezTo>
                <a:cubicBezTo>
                  <a:pt x="6908466" y="666955"/>
                  <a:pt x="6898040" y="660628"/>
                  <a:pt x="6886832" y="659027"/>
                </a:cubicBezTo>
                <a:cubicBezTo>
                  <a:pt x="6859513" y="655124"/>
                  <a:pt x="6831913" y="653536"/>
                  <a:pt x="6804454" y="650790"/>
                </a:cubicBezTo>
                <a:lnTo>
                  <a:pt x="6483178" y="659027"/>
                </a:lnTo>
                <a:cubicBezTo>
                  <a:pt x="6469191" y="659663"/>
                  <a:pt x="6455850" y="665285"/>
                  <a:pt x="6441989" y="667265"/>
                </a:cubicBezTo>
                <a:cubicBezTo>
                  <a:pt x="6365059" y="678255"/>
                  <a:pt x="6383098" y="670805"/>
                  <a:pt x="6318421" y="683741"/>
                </a:cubicBezTo>
                <a:cubicBezTo>
                  <a:pt x="6287301" y="689965"/>
                  <a:pt x="6267558" y="697949"/>
                  <a:pt x="6236043" y="708454"/>
                </a:cubicBezTo>
                <a:cubicBezTo>
                  <a:pt x="6227805" y="711200"/>
                  <a:pt x="6219753" y="714586"/>
                  <a:pt x="6211329" y="716692"/>
                </a:cubicBezTo>
                <a:cubicBezTo>
                  <a:pt x="6200771" y="719332"/>
                  <a:pt x="6165484" y="727259"/>
                  <a:pt x="6153665" y="733168"/>
                </a:cubicBezTo>
                <a:cubicBezTo>
                  <a:pt x="6089798" y="765102"/>
                  <a:pt x="6166346" y="737181"/>
                  <a:pt x="6104237" y="757881"/>
                </a:cubicBezTo>
                <a:cubicBezTo>
                  <a:pt x="6079524" y="755135"/>
                  <a:pt x="6054480" y="754520"/>
                  <a:pt x="6030097" y="749644"/>
                </a:cubicBezTo>
                <a:cubicBezTo>
                  <a:pt x="6013067" y="746238"/>
                  <a:pt x="5997146" y="738660"/>
                  <a:pt x="5980670" y="733168"/>
                </a:cubicBezTo>
                <a:lnTo>
                  <a:pt x="5955956" y="724930"/>
                </a:lnTo>
                <a:cubicBezTo>
                  <a:pt x="5947718" y="722184"/>
                  <a:pt x="5939859" y="717769"/>
                  <a:pt x="5931243" y="716692"/>
                </a:cubicBezTo>
                <a:cubicBezTo>
                  <a:pt x="5810777" y="701634"/>
                  <a:pt x="5887451" y="709559"/>
                  <a:pt x="5700583" y="700217"/>
                </a:cubicBezTo>
                <a:cubicBezTo>
                  <a:pt x="5657468" y="685845"/>
                  <a:pt x="5669644" y="687986"/>
                  <a:pt x="5601729" y="683741"/>
                </a:cubicBezTo>
                <a:cubicBezTo>
                  <a:pt x="5538636" y="679798"/>
                  <a:pt x="5475416" y="678249"/>
                  <a:pt x="5412259" y="675503"/>
                </a:cubicBezTo>
                <a:lnTo>
                  <a:pt x="3295135" y="683741"/>
                </a:lnTo>
                <a:cubicBezTo>
                  <a:pt x="3286452" y="683808"/>
                  <a:pt x="3277646" y="687162"/>
                  <a:pt x="3270421" y="691979"/>
                </a:cubicBezTo>
                <a:cubicBezTo>
                  <a:pt x="3208713" y="733117"/>
                  <a:pt x="3279759" y="705342"/>
                  <a:pt x="3220994" y="724930"/>
                </a:cubicBezTo>
                <a:cubicBezTo>
                  <a:pt x="3181831" y="751040"/>
                  <a:pt x="3205674" y="738275"/>
                  <a:pt x="3146854" y="757881"/>
                </a:cubicBezTo>
                <a:lnTo>
                  <a:pt x="3122140" y="766119"/>
                </a:lnTo>
                <a:cubicBezTo>
                  <a:pt x="3055419" y="761949"/>
                  <a:pt x="2990172" y="760600"/>
                  <a:pt x="2924432" y="749644"/>
                </a:cubicBezTo>
                <a:cubicBezTo>
                  <a:pt x="2893535" y="744495"/>
                  <a:pt x="2894185" y="741002"/>
                  <a:pt x="2866767" y="733168"/>
                </a:cubicBezTo>
                <a:cubicBezTo>
                  <a:pt x="2855881" y="730058"/>
                  <a:pt x="2845109" y="725737"/>
                  <a:pt x="2833816" y="724930"/>
                </a:cubicBezTo>
                <a:cubicBezTo>
                  <a:pt x="2768024" y="720230"/>
                  <a:pt x="2702011" y="719438"/>
                  <a:pt x="2636108" y="716692"/>
                </a:cubicBezTo>
                <a:cubicBezTo>
                  <a:pt x="2032663" y="616116"/>
                  <a:pt x="2561315" y="701361"/>
                  <a:pt x="897924" y="716692"/>
                </a:cubicBezTo>
                <a:cubicBezTo>
                  <a:pt x="864860" y="716997"/>
                  <a:pt x="832078" y="722988"/>
                  <a:pt x="799070" y="724930"/>
                </a:cubicBezTo>
                <a:cubicBezTo>
                  <a:pt x="738701" y="728481"/>
                  <a:pt x="678231" y="730071"/>
                  <a:pt x="617837" y="733168"/>
                </a:cubicBezTo>
                <a:cubicBezTo>
                  <a:pt x="304415" y="749241"/>
                  <a:pt x="685210" y="735121"/>
                  <a:pt x="205946" y="749644"/>
                </a:cubicBezTo>
                <a:cubicBezTo>
                  <a:pt x="148281" y="746898"/>
                  <a:pt x="89828" y="751298"/>
                  <a:pt x="32951" y="741406"/>
                </a:cubicBezTo>
                <a:cubicBezTo>
                  <a:pt x="23197" y="739710"/>
                  <a:pt x="20903" y="725548"/>
                  <a:pt x="16475" y="716692"/>
                </a:cubicBezTo>
                <a:cubicBezTo>
                  <a:pt x="10564" y="704870"/>
                  <a:pt x="2641" y="669590"/>
                  <a:pt x="0" y="659027"/>
                </a:cubicBezTo>
                <a:cubicBezTo>
                  <a:pt x="2746" y="620584"/>
                  <a:pt x="4203" y="582027"/>
                  <a:pt x="8237" y="543698"/>
                </a:cubicBezTo>
                <a:cubicBezTo>
                  <a:pt x="9703" y="529773"/>
                  <a:pt x="16475" y="516510"/>
                  <a:pt x="16475" y="502508"/>
                </a:cubicBezTo>
                <a:cubicBezTo>
                  <a:pt x="16475" y="392543"/>
                  <a:pt x="13282" y="384502"/>
                  <a:pt x="0" y="304800"/>
                </a:cubicBezTo>
                <a:cubicBezTo>
                  <a:pt x="2746" y="255373"/>
                  <a:pt x="1549" y="205568"/>
                  <a:pt x="8237" y="156519"/>
                </a:cubicBezTo>
                <a:cubicBezTo>
                  <a:pt x="28397" y="8675"/>
                  <a:pt x="15102" y="94736"/>
                  <a:pt x="16475" y="82379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2309930" y="-85027"/>
            <a:ext cx="329250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Наполнение зон: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207360"/>
            <a:ext cx="9144000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Спокойная зона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Пространство зоны: небольшой ковер, легкие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банкетки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или диван-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трансформер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1-2 легких столика.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собственных границах зоны: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чтения художественной литературы – подборка художественных текстов по возрасту с хорошими иллюстрациями: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познавательно-исследовательской деятельности – книги познавательного характера, тематические альбомы, словари, атласы, образно-символические и нормативно-знаковые материалы;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игровой деятельности – настольные игры с правилами, наборы для сюжетно-режиссерских игр. </a:t>
            </a: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Активная зона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Пространство зоны: ковер (небольшой, легко перемещающийся или убирающийся – по ситуации).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собственных границах зоны- на стеллажах и легких столах: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сюжетно-ролевой игры – игрушки разных сюжетообразующих типов, в том числе напольные тематические строительные наборы, переносные игровые макеты;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продуктивной деятельности – крупные напольные конструкторы.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476"/>
          <a:stretch/>
        </p:blipFill>
        <p:spPr>
          <a:xfrm>
            <a:off x="6553199" y="6212679"/>
            <a:ext cx="2603158" cy="63296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476"/>
          <a:stretch/>
        </p:blipFill>
        <p:spPr>
          <a:xfrm flipH="1">
            <a:off x="-82967" y="6212679"/>
            <a:ext cx="2812043" cy="63296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199" b="70476"/>
          <a:stretch/>
        </p:blipFill>
        <p:spPr>
          <a:xfrm>
            <a:off x="2729076" y="6212680"/>
            <a:ext cx="1949426" cy="632961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199" b="70476"/>
          <a:stretch/>
        </p:blipFill>
        <p:spPr>
          <a:xfrm flipH="1">
            <a:off x="4678502" y="6212679"/>
            <a:ext cx="1887054" cy="632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1190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лилиния 5"/>
          <p:cNvSpPr/>
          <p:nvPr/>
        </p:nvSpPr>
        <p:spPr>
          <a:xfrm>
            <a:off x="-32951" y="6079524"/>
            <a:ext cx="9201665" cy="766119"/>
          </a:xfrm>
          <a:custGeom>
            <a:avLst/>
            <a:gdLst>
              <a:gd name="connsiteX0" fmla="*/ 16475 w 9201665"/>
              <a:gd name="connsiteY0" fmla="*/ 82379 h 766119"/>
              <a:gd name="connsiteX1" fmla="*/ 16475 w 9201665"/>
              <a:gd name="connsiteY1" fmla="*/ 82379 h 766119"/>
              <a:gd name="connsiteX2" fmla="*/ 164756 w 9201665"/>
              <a:gd name="connsiteY2" fmla="*/ 57665 h 766119"/>
              <a:gd name="connsiteX3" fmla="*/ 197708 w 9201665"/>
              <a:gd name="connsiteY3" fmla="*/ 41190 h 766119"/>
              <a:gd name="connsiteX4" fmla="*/ 247135 w 9201665"/>
              <a:gd name="connsiteY4" fmla="*/ 24714 h 766119"/>
              <a:gd name="connsiteX5" fmla="*/ 494270 w 9201665"/>
              <a:gd name="connsiteY5" fmla="*/ 41190 h 766119"/>
              <a:gd name="connsiteX6" fmla="*/ 518983 w 9201665"/>
              <a:gd name="connsiteY6" fmla="*/ 49427 h 766119"/>
              <a:gd name="connsiteX7" fmla="*/ 543697 w 9201665"/>
              <a:gd name="connsiteY7" fmla="*/ 65903 h 766119"/>
              <a:gd name="connsiteX8" fmla="*/ 568410 w 9201665"/>
              <a:gd name="connsiteY8" fmla="*/ 74141 h 766119"/>
              <a:gd name="connsiteX9" fmla="*/ 626075 w 9201665"/>
              <a:gd name="connsiteY9" fmla="*/ 107092 h 766119"/>
              <a:gd name="connsiteX10" fmla="*/ 708454 w 9201665"/>
              <a:gd name="connsiteY10" fmla="*/ 123568 h 766119"/>
              <a:gd name="connsiteX11" fmla="*/ 996778 w 9201665"/>
              <a:gd name="connsiteY11" fmla="*/ 115330 h 766119"/>
              <a:gd name="connsiteX12" fmla="*/ 1046205 w 9201665"/>
              <a:gd name="connsiteY12" fmla="*/ 82379 h 766119"/>
              <a:gd name="connsiteX13" fmla="*/ 1103870 w 9201665"/>
              <a:gd name="connsiteY13" fmla="*/ 57665 h 766119"/>
              <a:gd name="connsiteX14" fmla="*/ 1136821 w 9201665"/>
              <a:gd name="connsiteY14" fmla="*/ 49427 h 766119"/>
              <a:gd name="connsiteX15" fmla="*/ 1161535 w 9201665"/>
              <a:gd name="connsiteY15" fmla="*/ 41190 h 766119"/>
              <a:gd name="connsiteX16" fmla="*/ 1441621 w 9201665"/>
              <a:gd name="connsiteY16" fmla="*/ 57665 h 766119"/>
              <a:gd name="connsiteX17" fmla="*/ 1499286 w 9201665"/>
              <a:gd name="connsiteY17" fmla="*/ 74141 h 766119"/>
              <a:gd name="connsiteX18" fmla="*/ 1556951 w 9201665"/>
              <a:gd name="connsiteY18" fmla="*/ 90617 h 766119"/>
              <a:gd name="connsiteX19" fmla="*/ 1647567 w 9201665"/>
              <a:gd name="connsiteY19" fmla="*/ 74141 h 766119"/>
              <a:gd name="connsiteX20" fmla="*/ 1713470 w 9201665"/>
              <a:gd name="connsiteY20" fmla="*/ 57665 h 766119"/>
              <a:gd name="connsiteX21" fmla="*/ 1738183 w 9201665"/>
              <a:gd name="connsiteY21" fmla="*/ 49427 h 766119"/>
              <a:gd name="connsiteX22" fmla="*/ 1795848 w 9201665"/>
              <a:gd name="connsiteY22" fmla="*/ 32952 h 766119"/>
              <a:gd name="connsiteX23" fmla="*/ 1935892 w 9201665"/>
              <a:gd name="connsiteY23" fmla="*/ 41190 h 766119"/>
              <a:gd name="connsiteX24" fmla="*/ 2183027 w 9201665"/>
              <a:gd name="connsiteY24" fmla="*/ 32952 h 766119"/>
              <a:gd name="connsiteX25" fmla="*/ 2240692 w 9201665"/>
              <a:gd name="connsiteY25" fmla="*/ 24714 h 766119"/>
              <a:gd name="connsiteX26" fmla="*/ 2421924 w 9201665"/>
              <a:gd name="connsiteY26" fmla="*/ 16476 h 766119"/>
              <a:gd name="connsiteX27" fmla="*/ 2726724 w 9201665"/>
              <a:gd name="connsiteY27" fmla="*/ 24714 h 766119"/>
              <a:gd name="connsiteX28" fmla="*/ 2825578 w 9201665"/>
              <a:gd name="connsiteY28" fmla="*/ 41190 h 766119"/>
              <a:gd name="connsiteX29" fmla="*/ 2899719 w 9201665"/>
              <a:gd name="connsiteY29" fmla="*/ 90617 h 766119"/>
              <a:gd name="connsiteX30" fmla="*/ 2924432 w 9201665"/>
              <a:gd name="connsiteY30" fmla="*/ 107092 h 766119"/>
              <a:gd name="connsiteX31" fmla="*/ 2949146 w 9201665"/>
              <a:gd name="connsiteY31" fmla="*/ 115330 h 766119"/>
              <a:gd name="connsiteX32" fmla="*/ 2998573 w 9201665"/>
              <a:gd name="connsiteY32" fmla="*/ 140044 h 766119"/>
              <a:gd name="connsiteX33" fmla="*/ 3023286 w 9201665"/>
              <a:gd name="connsiteY33" fmla="*/ 156519 h 766119"/>
              <a:gd name="connsiteX34" fmla="*/ 3056237 w 9201665"/>
              <a:gd name="connsiteY34" fmla="*/ 164757 h 766119"/>
              <a:gd name="connsiteX35" fmla="*/ 3113902 w 9201665"/>
              <a:gd name="connsiteY35" fmla="*/ 181233 h 766119"/>
              <a:gd name="connsiteX36" fmla="*/ 3196281 w 9201665"/>
              <a:gd name="connsiteY36" fmla="*/ 172995 h 766119"/>
              <a:gd name="connsiteX37" fmla="*/ 3220994 w 9201665"/>
              <a:gd name="connsiteY37" fmla="*/ 156519 h 766119"/>
              <a:gd name="connsiteX38" fmla="*/ 3253946 w 9201665"/>
              <a:gd name="connsiteY38" fmla="*/ 131806 h 766119"/>
              <a:gd name="connsiteX39" fmla="*/ 3303373 w 9201665"/>
              <a:gd name="connsiteY39" fmla="*/ 115330 h 766119"/>
              <a:gd name="connsiteX40" fmla="*/ 3385751 w 9201665"/>
              <a:gd name="connsiteY40" fmla="*/ 98854 h 766119"/>
              <a:gd name="connsiteX41" fmla="*/ 3781167 w 9201665"/>
              <a:gd name="connsiteY41" fmla="*/ 74141 h 766119"/>
              <a:gd name="connsiteX42" fmla="*/ 3805881 w 9201665"/>
              <a:gd name="connsiteY42" fmla="*/ 57665 h 766119"/>
              <a:gd name="connsiteX43" fmla="*/ 3838832 w 9201665"/>
              <a:gd name="connsiteY43" fmla="*/ 49427 h 766119"/>
              <a:gd name="connsiteX44" fmla="*/ 3888259 w 9201665"/>
              <a:gd name="connsiteY44" fmla="*/ 32952 h 766119"/>
              <a:gd name="connsiteX45" fmla="*/ 3912973 w 9201665"/>
              <a:gd name="connsiteY45" fmla="*/ 24714 h 766119"/>
              <a:gd name="connsiteX46" fmla="*/ 4160108 w 9201665"/>
              <a:gd name="connsiteY46" fmla="*/ 41190 h 766119"/>
              <a:gd name="connsiteX47" fmla="*/ 4184821 w 9201665"/>
              <a:gd name="connsiteY47" fmla="*/ 49427 h 766119"/>
              <a:gd name="connsiteX48" fmla="*/ 4258962 w 9201665"/>
              <a:gd name="connsiteY48" fmla="*/ 57665 h 766119"/>
              <a:gd name="connsiteX49" fmla="*/ 4333102 w 9201665"/>
              <a:gd name="connsiteY49" fmla="*/ 74141 h 766119"/>
              <a:gd name="connsiteX50" fmla="*/ 4366054 w 9201665"/>
              <a:gd name="connsiteY50" fmla="*/ 82379 h 766119"/>
              <a:gd name="connsiteX51" fmla="*/ 4390767 w 9201665"/>
              <a:gd name="connsiteY51" fmla="*/ 90617 h 766119"/>
              <a:gd name="connsiteX52" fmla="*/ 4431956 w 9201665"/>
              <a:gd name="connsiteY52" fmla="*/ 98854 h 766119"/>
              <a:gd name="connsiteX53" fmla="*/ 4514335 w 9201665"/>
              <a:gd name="connsiteY53" fmla="*/ 115330 h 766119"/>
              <a:gd name="connsiteX54" fmla="*/ 4596713 w 9201665"/>
              <a:gd name="connsiteY54" fmla="*/ 107092 h 766119"/>
              <a:gd name="connsiteX55" fmla="*/ 4654378 w 9201665"/>
              <a:gd name="connsiteY55" fmla="*/ 90617 h 766119"/>
              <a:gd name="connsiteX56" fmla="*/ 4720281 w 9201665"/>
              <a:gd name="connsiteY56" fmla="*/ 82379 h 766119"/>
              <a:gd name="connsiteX57" fmla="*/ 4761470 w 9201665"/>
              <a:gd name="connsiteY57" fmla="*/ 74141 h 766119"/>
              <a:gd name="connsiteX58" fmla="*/ 5016843 w 9201665"/>
              <a:gd name="connsiteY58" fmla="*/ 57665 h 766119"/>
              <a:gd name="connsiteX59" fmla="*/ 5115697 w 9201665"/>
              <a:gd name="connsiteY59" fmla="*/ 41190 h 766119"/>
              <a:gd name="connsiteX60" fmla="*/ 5288692 w 9201665"/>
              <a:gd name="connsiteY60" fmla="*/ 49427 h 766119"/>
              <a:gd name="connsiteX61" fmla="*/ 5354594 w 9201665"/>
              <a:gd name="connsiteY61" fmla="*/ 65903 h 766119"/>
              <a:gd name="connsiteX62" fmla="*/ 5428735 w 9201665"/>
              <a:gd name="connsiteY62" fmla="*/ 98854 h 766119"/>
              <a:gd name="connsiteX63" fmla="*/ 5494637 w 9201665"/>
              <a:gd name="connsiteY63" fmla="*/ 115330 h 766119"/>
              <a:gd name="connsiteX64" fmla="*/ 5527589 w 9201665"/>
              <a:gd name="connsiteY64" fmla="*/ 123568 h 766119"/>
              <a:gd name="connsiteX65" fmla="*/ 5692346 w 9201665"/>
              <a:gd name="connsiteY65" fmla="*/ 115330 h 766119"/>
              <a:gd name="connsiteX66" fmla="*/ 5733535 w 9201665"/>
              <a:gd name="connsiteY66" fmla="*/ 107092 h 766119"/>
              <a:gd name="connsiteX67" fmla="*/ 5782962 w 9201665"/>
              <a:gd name="connsiteY67" fmla="*/ 90617 h 766119"/>
              <a:gd name="connsiteX68" fmla="*/ 5964194 w 9201665"/>
              <a:gd name="connsiteY68" fmla="*/ 107092 h 766119"/>
              <a:gd name="connsiteX69" fmla="*/ 5988908 w 9201665"/>
              <a:gd name="connsiteY69" fmla="*/ 115330 h 766119"/>
              <a:gd name="connsiteX70" fmla="*/ 6021859 w 9201665"/>
              <a:gd name="connsiteY70" fmla="*/ 131806 h 766119"/>
              <a:gd name="connsiteX71" fmla="*/ 6046573 w 9201665"/>
              <a:gd name="connsiteY71" fmla="*/ 140044 h 766119"/>
              <a:gd name="connsiteX72" fmla="*/ 6096000 w 9201665"/>
              <a:gd name="connsiteY72" fmla="*/ 172995 h 766119"/>
              <a:gd name="connsiteX73" fmla="*/ 6203092 w 9201665"/>
              <a:gd name="connsiteY73" fmla="*/ 148281 h 766119"/>
              <a:gd name="connsiteX74" fmla="*/ 6227805 w 9201665"/>
              <a:gd name="connsiteY74" fmla="*/ 131806 h 766119"/>
              <a:gd name="connsiteX75" fmla="*/ 6277232 w 9201665"/>
              <a:gd name="connsiteY75" fmla="*/ 115330 h 766119"/>
              <a:gd name="connsiteX76" fmla="*/ 6310183 w 9201665"/>
              <a:gd name="connsiteY76" fmla="*/ 98854 h 766119"/>
              <a:gd name="connsiteX77" fmla="*/ 6359610 w 9201665"/>
              <a:gd name="connsiteY77" fmla="*/ 82379 h 766119"/>
              <a:gd name="connsiteX78" fmla="*/ 6598508 w 9201665"/>
              <a:gd name="connsiteY78" fmla="*/ 90617 h 766119"/>
              <a:gd name="connsiteX79" fmla="*/ 6623221 w 9201665"/>
              <a:gd name="connsiteY79" fmla="*/ 98854 h 766119"/>
              <a:gd name="connsiteX80" fmla="*/ 6656173 w 9201665"/>
              <a:gd name="connsiteY80" fmla="*/ 107092 h 766119"/>
              <a:gd name="connsiteX81" fmla="*/ 6680886 w 9201665"/>
              <a:gd name="connsiteY81" fmla="*/ 115330 h 766119"/>
              <a:gd name="connsiteX82" fmla="*/ 6722075 w 9201665"/>
              <a:gd name="connsiteY82" fmla="*/ 123568 h 766119"/>
              <a:gd name="connsiteX83" fmla="*/ 6771502 w 9201665"/>
              <a:gd name="connsiteY83" fmla="*/ 140044 h 766119"/>
              <a:gd name="connsiteX84" fmla="*/ 6944497 w 9201665"/>
              <a:gd name="connsiteY84" fmla="*/ 131806 h 766119"/>
              <a:gd name="connsiteX85" fmla="*/ 6985686 w 9201665"/>
              <a:gd name="connsiteY85" fmla="*/ 123568 h 766119"/>
              <a:gd name="connsiteX86" fmla="*/ 7323437 w 9201665"/>
              <a:gd name="connsiteY86" fmla="*/ 115330 h 766119"/>
              <a:gd name="connsiteX87" fmla="*/ 7372865 w 9201665"/>
              <a:gd name="connsiteY87" fmla="*/ 98854 h 766119"/>
              <a:gd name="connsiteX88" fmla="*/ 7405816 w 9201665"/>
              <a:gd name="connsiteY88" fmla="*/ 82379 h 766119"/>
              <a:gd name="connsiteX89" fmla="*/ 7455243 w 9201665"/>
              <a:gd name="connsiteY89" fmla="*/ 74141 h 766119"/>
              <a:gd name="connsiteX90" fmla="*/ 7512908 w 9201665"/>
              <a:gd name="connsiteY90" fmla="*/ 57665 h 766119"/>
              <a:gd name="connsiteX91" fmla="*/ 7924800 w 9201665"/>
              <a:gd name="connsiteY91" fmla="*/ 65903 h 766119"/>
              <a:gd name="connsiteX92" fmla="*/ 8015416 w 9201665"/>
              <a:gd name="connsiteY92" fmla="*/ 74141 h 766119"/>
              <a:gd name="connsiteX93" fmla="*/ 8064843 w 9201665"/>
              <a:gd name="connsiteY93" fmla="*/ 107092 h 766119"/>
              <a:gd name="connsiteX94" fmla="*/ 8237837 w 9201665"/>
              <a:gd name="connsiteY94" fmla="*/ 98854 h 766119"/>
              <a:gd name="connsiteX95" fmla="*/ 8262551 w 9201665"/>
              <a:gd name="connsiteY95" fmla="*/ 90617 h 766119"/>
              <a:gd name="connsiteX96" fmla="*/ 8311978 w 9201665"/>
              <a:gd name="connsiteY96" fmla="*/ 82379 h 766119"/>
              <a:gd name="connsiteX97" fmla="*/ 8394356 w 9201665"/>
              <a:gd name="connsiteY97" fmla="*/ 57665 h 766119"/>
              <a:gd name="connsiteX98" fmla="*/ 8773297 w 9201665"/>
              <a:gd name="connsiteY98" fmla="*/ 41190 h 766119"/>
              <a:gd name="connsiteX99" fmla="*/ 8830962 w 9201665"/>
              <a:gd name="connsiteY99" fmla="*/ 32952 h 766119"/>
              <a:gd name="connsiteX100" fmla="*/ 8855675 w 9201665"/>
              <a:gd name="connsiteY100" fmla="*/ 24714 h 766119"/>
              <a:gd name="connsiteX101" fmla="*/ 8938054 w 9201665"/>
              <a:gd name="connsiteY101" fmla="*/ 8238 h 766119"/>
              <a:gd name="connsiteX102" fmla="*/ 9020432 w 9201665"/>
              <a:gd name="connsiteY102" fmla="*/ 0 h 766119"/>
              <a:gd name="connsiteX103" fmla="*/ 9160475 w 9201665"/>
              <a:gd name="connsiteY103" fmla="*/ 8238 h 766119"/>
              <a:gd name="connsiteX104" fmla="*/ 9176951 w 9201665"/>
              <a:gd name="connsiteY104" fmla="*/ 32952 h 766119"/>
              <a:gd name="connsiteX105" fmla="*/ 9193427 w 9201665"/>
              <a:gd name="connsiteY105" fmla="*/ 82379 h 766119"/>
              <a:gd name="connsiteX106" fmla="*/ 9201665 w 9201665"/>
              <a:gd name="connsiteY106" fmla="*/ 107092 h 766119"/>
              <a:gd name="connsiteX107" fmla="*/ 9193427 w 9201665"/>
              <a:gd name="connsiteY107" fmla="*/ 642552 h 766119"/>
              <a:gd name="connsiteX108" fmla="*/ 9168713 w 9201665"/>
              <a:gd name="connsiteY108" fmla="*/ 650790 h 766119"/>
              <a:gd name="connsiteX109" fmla="*/ 9086335 w 9201665"/>
              <a:gd name="connsiteY109" fmla="*/ 659027 h 766119"/>
              <a:gd name="connsiteX110" fmla="*/ 7760043 w 9201665"/>
              <a:gd name="connsiteY110" fmla="*/ 667265 h 766119"/>
              <a:gd name="connsiteX111" fmla="*/ 6919783 w 9201665"/>
              <a:gd name="connsiteY111" fmla="*/ 667265 h 766119"/>
              <a:gd name="connsiteX112" fmla="*/ 6886832 w 9201665"/>
              <a:gd name="connsiteY112" fmla="*/ 659027 h 766119"/>
              <a:gd name="connsiteX113" fmla="*/ 6804454 w 9201665"/>
              <a:gd name="connsiteY113" fmla="*/ 650790 h 766119"/>
              <a:gd name="connsiteX114" fmla="*/ 6483178 w 9201665"/>
              <a:gd name="connsiteY114" fmla="*/ 659027 h 766119"/>
              <a:gd name="connsiteX115" fmla="*/ 6441989 w 9201665"/>
              <a:gd name="connsiteY115" fmla="*/ 667265 h 766119"/>
              <a:gd name="connsiteX116" fmla="*/ 6318421 w 9201665"/>
              <a:gd name="connsiteY116" fmla="*/ 683741 h 766119"/>
              <a:gd name="connsiteX117" fmla="*/ 6236043 w 9201665"/>
              <a:gd name="connsiteY117" fmla="*/ 708454 h 766119"/>
              <a:gd name="connsiteX118" fmla="*/ 6211329 w 9201665"/>
              <a:gd name="connsiteY118" fmla="*/ 716692 h 766119"/>
              <a:gd name="connsiteX119" fmla="*/ 6153665 w 9201665"/>
              <a:gd name="connsiteY119" fmla="*/ 733168 h 766119"/>
              <a:gd name="connsiteX120" fmla="*/ 6104237 w 9201665"/>
              <a:gd name="connsiteY120" fmla="*/ 757881 h 766119"/>
              <a:gd name="connsiteX121" fmla="*/ 6030097 w 9201665"/>
              <a:gd name="connsiteY121" fmla="*/ 749644 h 766119"/>
              <a:gd name="connsiteX122" fmla="*/ 5980670 w 9201665"/>
              <a:gd name="connsiteY122" fmla="*/ 733168 h 766119"/>
              <a:gd name="connsiteX123" fmla="*/ 5955956 w 9201665"/>
              <a:gd name="connsiteY123" fmla="*/ 724930 h 766119"/>
              <a:gd name="connsiteX124" fmla="*/ 5931243 w 9201665"/>
              <a:gd name="connsiteY124" fmla="*/ 716692 h 766119"/>
              <a:gd name="connsiteX125" fmla="*/ 5700583 w 9201665"/>
              <a:gd name="connsiteY125" fmla="*/ 700217 h 766119"/>
              <a:gd name="connsiteX126" fmla="*/ 5601729 w 9201665"/>
              <a:gd name="connsiteY126" fmla="*/ 683741 h 766119"/>
              <a:gd name="connsiteX127" fmla="*/ 5412259 w 9201665"/>
              <a:gd name="connsiteY127" fmla="*/ 675503 h 766119"/>
              <a:gd name="connsiteX128" fmla="*/ 3295135 w 9201665"/>
              <a:gd name="connsiteY128" fmla="*/ 683741 h 766119"/>
              <a:gd name="connsiteX129" fmla="*/ 3270421 w 9201665"/>
              <a:gd name="connsiteY129" fmla="*/ 691979 h 766119"/>
              <a:gd name="connsiteX130" fmla="*/ 3220994 w 9201665"/>
              <a:gd name="connsiteY130" fmla="*/ 724930 h 766119"/>
              <a:gd name="connsiteX131" fmla="*/ 3146854 w 9201665"/>
              <a:gd name="connsiteY131" fmla="*/ 757881 h 766119"/>
              <a:gd name="connsiteX132" fmla="*/ 3122140 w 9201665"/>
              <a:gd name="connsiteY132" fmla="*/ 766119 h 766119"/>
              <a:gd name="connsiteX133" fmla="*/ 2924432 w 9201665"/>
              <a:gd name="connsiteY133" fmla="*/ 749644 h 766119"/>
              <a:gd name="connsiteX134" fmla="*/ 2866767 w 9201665"/>
              <a:gd name="connsiteY134" fmla="*/ 733168 h 766119"/>
              <a:gd name="connsiteX135" fmla="*/ 2833816 w 9201665"/>
              <a:gd name="connsiteY135" fmla="*/ 724930 h 766119"/>
              <a:gd name="connsiteX136" fmla="*/ 2636108 w 9201665"/>
              <a:gd name="connsiteY136" fmla="*/ 716692 h 766119"/>
              <a:gd name="connsiteX137" fmla="*/ 897924 w 9201665"/>
              <a:gd name="connsiteY137" fmla="*/ 716692 h 766119"/>
              <a:gd name="connsiteX138" fmla="*/ 799070 w 9201665"/>
              <a:gd name="connsiteY138" fmla="*/ 724930 h 766119"/>
              <a:gd name="connsiteX139" fmla="*/ 617837 w 9201665"/>
              <a:gd name="connsiteY139" fmla="*/ 733168 h 766119"/>
              <a:gd name="connsiteX140" fmla="*/ 205946 w 9201665"/>
              <a:gd name="connsiteY140" fmla="*/ 749644 h 766119"/>
              <a:gd name="connsiteX141" fmla="*/ 32951 w 9201665"/>
              <a:gd name="connsiteY141" fmla="*/ 741406 h 766119"/>
              <a:gd name="connsiteX142" fmla="*/ 16475 w 9201665"/>
              <a:gd name="connsiteY142" fmla="*/ 716692 h 766119"/>
              <a:gd name="connsiteX143" fmla="*/ 0 w 9201665"/>
              <a:gd name="connsiteY143" fmla="*/ 659027 h 766119"/>
              <a:gd name="connsiteX144" fmla="*/ 8237 w 9201665"/>
              <a:gd name="connsiteY144" fmla="*/ 543698 h 766119"/>
              <a:gd name="connsiteX145" fmla="*/ 16475 w 9201665"/>
              <a:gd name="connsiteY145" fmla="*/ 502508 h 766119"/>
              <a:gd name="connsiteX146" fmla="*/ 0 w 9201665"/>
              <a:gd name="connsiteY146" fmla="*/ 304800 h 766119"/>
              <a:gd name="connsiteX147" fmla="*/ 8237 w 9201665"/>
              <a:gd name="connsiteY147" fmla="*/ 156519 h 766119"/>
              <a:gd name="connsiteX148" fmla="*/ 16475 w 9201665"/>
              <a:gd name="connsiteY148" fmla="*/ 82379 h 766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</a:cxnLst>
            <a:rect l="l" t="t" r="r" b="b"/>
            <a:pathLst>
              <a:path w="9201665" h="766119">
                <a:moveTo>
                  <a:pt x="16475" y="82379"/>
                </a:moveTo>
                <a:lnTo>
                  <a:pt x="16475" y="82379"/>
                </a:lnTo>
                <a:cubicBezTo>
                  <a:pt x="50798" y="78947"/>
                  <a:pt x="129999" y="75043"/>
                  <a:pt x="164756" y="57665"/>
                </a:cubicBezTo>
                <a:cubicBezTo>
                  <a:pt x="175740" y="52173"/>
                  <a:pt x="186306" y="45751"/>
                  <a:pt x="197708" y="41190"/>
                </a:cubicBezTo>
                <a:cubicBezTo>
                  <a:pt x="213833" y="34740"/>
                  <a:pt x="247135" y="24714"/>
                  <a:pt x="247135" y="24714"/>
                </a:cubicBezTo>
                <a:cubicBezTo>
                  <a:pt x="322439" y="27852"/>
                  <a:pt x="415003" y="23576"/>
                  <a:pt x="494270" y="41190"/>
                </a:cubicBezTo>
                <a:cubicBezTo>
                  <a:pt x="502746" y="43074"/>
                  <a:pt x="510745" y="46681"/>
                  <a:pt x="518983" y="49427"/>
                </a:cubicBezTo>
                <a:cubicBezTo>
                  <a:pt x="527221" y="54919"/>
                  <a:pt x="534841" y="61475"/>
                  <a:pt x="543697" y="65903"/>
                </a:cubicBezTo>
                <a:cubicBezTo>
                  <a:pt x="551464" y="69786"/>
                  <a:pt x="560871" y="69833"/>
                  <a:pt x="568410" y="74141"/>
                </a:cubicBezTo>
                <a:cubicBezTo>
                  <a:pt x="611254" y="98623"/>
                  <a:pt x="586474" y="97953"/>
                  <a:pt x="626075" y="107092"/>
                </a:cubicBezTo>
                <a:cubicBezTo>
                  <a:pt x="653361" y="113389"/>
                  <a:pt x="708454" y="123568"/>
                  <a:pt x="708454" y="123568"/>
                </a:cubicBezTo>
                <a:cubicBezTo>
                  <a:pt x="804562" y="120822"/>
                  <a:pt x="901338" y="126969"/>
                  <a:pt x="996778" y="115330"/>
                </a:cubicBezTo>
                <a:cubicBezTo>
                  <a:pt x="1016434" y="112933"/>
                  <a:pt x="1027420" y="88641"/>
                  <a:pt x="1046205" y="82379"/>
                </a:cubicBezTo>
                <a:cubicBezTo>
                  <a:pt x="1168926" y="41472"/>
                  <a:pt x="941028" y="118732"/>
                  <a:pt x="1103870" y="57665"/>
                </a:cubicBezTo>
                <a:cubicBezTo>
                  <a:pt x="1114471" y="53690"/>
                  <a:pt x="1125935" y="52537"/>
                  <a:pt x="1136821" y="49427"/>
                </a:cubicBezTo>
                <a:cubicBezTo>
                  <a:pt x="1145170" y="47042"/>
                  <a:pt x="1153297" y="43936"/>
                  <a:pt x="1161535" y="41190"/>
                </a:cubicBezTo>
                <a:cubicBezTo>
                  <a:pt x="1207142" y="43470"/>
                  <a:pt x="1381936" y="51033"/>
                  <a:pt x="1441621" y="57665"/>
                </a:cubicBezTo>
                <a:cubicBezTo>
                  <a:pt x="1462694" y="60007"/>
                  <a:pt x="1479403" y="68460"/>
                  <a:pt x="1499286" y="74141"/>
                </a:cubicBezTo>
                <a:cubicBezTo>
                  <a:pt x="1571701" y="94832"/>
                  <a:pt x="1497689" y="70863"/>
                  <a:pt x="1556951" y="90617"/>
                </a:cubicBezTo>
                <a:cubicBezTo>
                  <a:pt x="1587227" y="85571"/>
                  <a:pt x="1617631" y="81049"/>
                  <a:pt x="1647567" y="74141"/>
                </a:cubicBezTo>
                <a:cubicBezTo>
                  <a:pt x="1669631" y="69049"/>
                  <a:pt x="1691988" y="64826"/>
                  <a:pt x="1713470" y="57665"/>
                </a:cubicBezTo>
                <a:cubicBezTo>
                  <a:pt x="1721708" y="54919"/>
                  <a:pt x="1729834" y="51812"/>
                  <a:pt x="1738183" y="49427"/>
                </a:cubicBezTo>
                <a:cubicBezTo>
                  <a:pt x="1810590" y="28740"/>
                  <a:pt x="1736595" y="52704"/>
                  <a:pt x="1795848" y="32952"/>
                </a:cubicBezTo>
                <a:cubicBezTo>
                  <a:pt x="1842529" y="35698"/>
                  <a:pt x="1889130" y="41190"/>
                  <a:pt x="1935892" y="41190"/>
                </a:cubicBezTo>
                <a:cubicBezTo>
                  <a:pt x="2018316" y="41190"/>
                  <a:pt x="2100723" y="37401"/>
                  <a:pt x="2183027" y="32952"/>
                </a:cubicBezTo>
                <a:cubicBezTo>
                  <a:pt x="2202416" y="31904"/>
                  <a:pt x="2221321" y="26050"/>
                  <a:pt x="2240692" y="24714"/>
                </a:cubicBezTo>
                <a:cubicBezTo>
                  <a:pt x="2301022" y="20553"/>
                  <a:pt x="2361513" y="19222"/>
                  <a:pt x="2421924" y="16476"/>
                </a:cubicBezTo>
                <a:lnTo>
                  <a:pt x="2726724" y="24714"/>
                </a:lnTo>
                <a:cubicBezTo>
                  <a:pt x="2738540" y="25228"/>
                  <a:pt x="2802053" y="28121"/>
                  <a:pt x="2825578" y="41190"/>
                </a:cubicBezTo>
                <a:cubicBezTo>
                  <a:pt x="2825583" y="41193"/>
                  <a:pt x="2887360" y="82378"/>
                  <a:pt x="2899719" y="90617"/>
                </a:cubicBezTo>
                <a:cubicBezTo>
                  <a:pt x="2907957" y="96109"/>
                  <a:pt x="2915040" y="103961"/>
                  <a:pt x="2924432" y="107092"/>
                </a:cubicBezTo>
                <a:lnTo>
                  <a:pt x="2949146" y="115330"/>
                </a:lnTo>
                <a:cubicBezTo>
                  <a:pt x="3019959" y="162541"/>
                  <a:pt x="2930370" y="105943"/>
                  <a:pt x="2998573" y="140044"/>
                </a:cubicBezTo>
                <a:cubicBezTo>
                  <a:pt x="3007428" y="144472"/>
                  <a:pt x="3014186" y="152619"/>
                  <a:pt x="3023286" y="156519"/>
                </a:cubicBezTo>
                <a:cubicBezTo>
                  <a:pt x="3033692" y="160979"/>
                  <a:pt x="3045351" y="161647"/>
                  <a:pt x="3056237" y="164757"/>
                </a:cubicBezTo>
                <a:cubicBezTo>
                  <a:pt x="3138963" y="188393"/>
                  <a:pt x="3010894" y="155480"/>
                  <a:pt x="3113902" y="181233"/>
                </a:cubicBezTo>
                <a:cubicBezTo>
                  <a:pt x="3141362" y="178487"/>
                  <a:pt x="3169391" y="179200"/>
                  <a:pt x="3196281" y="172995"/>
                </a:cubicBezTo>
                <a:cubicBezTo>
                  <a:pt x="3205928" y="170769"/>
                  <a:pt x="3212938" y="162274"/>
                  <a:pt x="3220994" y="156519"/>
                </a:cubicBezTo>
                <a:cubicBezTo>
                  <a:pt x="3232166" y="148539"/>
                  <a:pt x="3241666" y="137946"/>
                  <a:pt x="3253946" y="131806"/>
                </a:cubicBezTo>
                <a:cubicBezTo>
                  <a:pt x="3269479" y="124039"/>
                  <a:pt x="3286343" y="118736"/>
                  <a:pt x="3303373" y="115330"/>
                </a:cubicBezTo>
                <a:cubicBezTo>
                  <a:pt x="3330832" y="109838"/>
                  <a:pt x="3357874" y="101509"/>
                  <a:pt x="3385751" y="98854"/>
                </a:cubicBezTo>
                <a:cubicBezTo>
                  <a:pt x="3632603" y="75345"/>
                  <a:pt x="3500860" y="84523"/>
                  <a:pt x="3781167" y="74141"/>
                </a:cubicBezTo>
                <a:cubicBezTo>
                  <a:pt x="3789405" y="68649"/>
                  <a:pt x="3796781" y="61565"/>
                  <a:pt x="3805881" y="57665"/>
                </a:cubicBezTo>
                <a:cubicBezTo>
                  <a:pt x="3816287" y="53205"/>
                  <a:pt x="3827988" y="52680"/>
                  <a:pt x="3838832" y="49427"/>
                </a:cubicBezTo>
                <a:cubicBezTo>
                  <a:pt x="3855466" y="44437"/>
                  <a:pt x="3871783" y="38444"/>
                  <a:pt x="3888259" y="32952"/>
                </a:cubicBezTo>
                <a:lnTo>
                  <a:pt x="3912973" y="24714"/>
                </a:lnTo>
                <a:cubicBezTo>
                  <a:pt x="3963661" y="27248"/>
                  <a:pt x="4094095" y="31035"/>
                  <a:pt x="4160108" y="41190"/>
                </a:cubicBezTo>
                <a:cubicBezTo>
                  <a:pt x="4168690" y="42510"/>
                  <a:pt x="4176256" y="48000"/>
                  <a:pt x="4184821" y="49427"/>
                </a:cubicBezTo>
                <a:cubicBezTo>
                  <a:pt x="4209348" y="53515"/>
                  <a:pt x="4234248" y="54919"/>
                  <a:pt x="4258962" y="57665"/>
                </a:cubicBezTo>
                <a:cubicBezTo>
                  <a:pt x="4339314" y="77754"/>
                  <a:pt x="4238989" y="53227"/>
                  <a:pt x="4333102" y="74141"/>
                </a:cubicBezTo>
                <a:cubicBezTo>
                  <a:pt x="4344154" y="76597"/>
                  <a:pt x="4355168" y="79269"/>
                  <a:pt x="4366054" y="82379"/>
                </a:cubicBezTo>
                <a:cubicBezTo>
                  <a:pt x="4374403" y="84765"/>
                  <a:pt x="4382343" y="88511"/>
                  <a:pt x="4390767" y="90617"/>
                </a:cubicBezTo>
                <a:cubicBezTo>
                  <a:pt x="4404350" y="94013"/>
                  <a:pt x="4418288" y="95817"/>
                  <a:pt x="4431956" y="98854"/>
                </a:cubicBezTo>
                <a:cubicBezTo>
                  <a:pt x="4505706" y="115242"/>
                  <a:pt x="4417458" y="99184"/>
                  <a:pt x="4514335" y="115330"/>
                </a:cubicBezTo>
                <a:cubicBezTo>
                  <a:pt x="4541794" y="112584"/>
                  <a:pt x="4569394" y="110995"/>
                  <a:pt x="4596713" y="107092"/>
                </a:cubicBezTo>
                <a:cubicBezTo>
                  <a:pt x="4704079" y="91754"/>
                  <a:pt x="4568314" y="106264"/>
                  <a:pt x="4654378" y="90617"/>
                </a:cubicBezTo>
                <a:cubicBezTo>
                  <a:pt x="4676160" y="86657"/>
                  <a:pt x="4698400" y="85745"/>
                  <a:pt x="4720281" y="82379"/>
                </a:cubicBezTo>
                <a:cubicBezTo>
                  <a:pt x="4734120" y="80250"/>
                  <a:pt x="4747609" y="76121"/>
                  <a:pt x="4761470" y="74141"/>
                </a:cubicBezTo>
                <a:cubicBezTo>
                  <a:pt x="4851960" y="61213"/>
                  <a:pt x="4917179" y="62195"/>
                  <a:pt x="5016843" y="57665"/>
                </a:cubicBezTo>
                <a:cubicBezTo>
                  <a:pt x="5040235" y="52986"/>
                  <a:pt x="5095254" y="41190"/>
                  <a:pt x="5115697" y="41190"/>
                </a:cubicBezTo>
                <a:cubicBezTo>
                  <a:pt x="5173427" y="41190"/>
                  <a:pt x="5231027" y="46681"/>
                  <a:pt x="5288692" y="49427"/>
                </a:cubicBezTo>
                <a:cubicBezTo>
                  <a:pt x="5304359" y="52561"/>
                  <a:pt x="5337706" y="57459"/>
                  <a:pt x="5354594" y="65903"/>
                </a:cubicBezTo>
                <a:cubicBezTo>
                  <a:pt x="5408691" y="92952"/>
                  <a:pt x="5343722" y="77600"/>
                  <a:pt x="5428735" y="98854"/>
                </a:cubicBezTo>
                <a:lnTo>
                  <a:pt x="5494637" y="115330"/>
                </a:lnTo>
                <a:lnTo>
                  <a:pt x="5527589" y="123568"/>
                </a:lnTo>
                <a:cubicBezTo>
                  <a:pt x="5582508" y="120822"/>
                  <a:pt x="5637534" y="119715"/>
                  <a:pt x="5692346" y="115330"/>
                </a:cubicBezTo>
                <a:cubicBezTo>
                  <a:pt x="5706303" y="114213"/>
                  <a:pt x="5720027" y="110776"/>
                  <a:pt x="5733535" y="107092"/>
                </a:cubicBezTo>
                <a:cubicBezTo>
                  <a:pt x="5750290" y="102523"/>
                  <a:pt x="5782962" y="90617"/>
                  <a:pt x="5782962" y="90617"/>
                </a:cubicBezTo>
                <a:cubicBezTo>
                  <a:pt x="5887613" y="96430"/>
                  <a:pt x="5895782" y="87545"/>
                  <a:pt x="5964194" y="107092"/>
                </a:cubicBezTo>
                <a:cubicBezTo>
                  <a:pt x="5972543" y="109478"/>
                  <a:pt x="5980927" y="111909"/>
                  <a:pt x="5988908" y="115330"/>
                </a:cubicBezTo>
                <a:cubicBezTo>
                  <a:pt x="6000195" y="120167"/>
                  <a:pt x="6010572" y="126969"/>
                  <a:pt x="6021859" y="131806"/>
                </a:cubicBezTo>
                <a:cubicBezTo>
                  <a:pt x="6029840" y="135227"/>
                  <a:pt x="6038982" y="135827"/>
                  <a:pt x="6046573" y="140044"/>
                </a:cubicBezTo>
                <a:cubicBezTo>
                  <a:pt x="6063882" y="149660"/>
                  <a:pt x="6096000" y="172995"/>
                  <a:pt x="6096000" y="172995"/>
                </a:cubicBezTo>
                <a:cubicBezTo>
                  <a:pt x="6122587" y="169197"/>
                  <a:pt x="6178419" y="164729"/>
                  <a:pt x="6203092" y="148281"/>
                </a:cubicBezTo>
                <a:cubicBezTo>
                  <a:pt x="6211330" y="142789"/>
                  <a:pt x="6218758" y="135827"/>
                  <a:pt x="6227805" y="131806"/>
                </a:cubicBezTo>
                <a:cubicBezTo>
                  <a:pt x="6243675" y="124753"/>
                  <a:pt x="6261699" y="123097"/>
                  <a:pt x="6277232" y="115330"/>
                </a:cubicBezTo>
                <a:cubicBezTo>
                  <a:pt x="6288216" y="109838"/>
                  <a:pt x="6298781" y="103415"/>
                  <a:pt x="6310183" y="98854"/>
                </a:cubicBezTo>
                <a:cubicBezTo>
                  <a:pt x="6326308" y="92404"/>
                  <a:pt x="6359610" y="82379"/>
                  <a:pt x="6359610" y="82379"/>
                </a:cubicBezTo>
                <a:cubicBezTo>
                  <a:pt x="6439243" y="85125"/>
                  <a:pt x="6518983" y="85647"/>
                  <a:pt x="6598508" y="90617"/>
                </a:cubicBezTo>
                <a:cubicBezTo>
                  <a:pt x="6607174" y="91159"/>
                  <a:pt x="6614872" y="96469"/>
                  <a:pt x="6623221" y="98854"/>
                </a:cubicBezTo>
                <a:cubicBezTo>
                  <a:pt x="6634107" y="101964"/>
                  <a:pt x="6645287" y="103982"/>
                  <a:pt x="6656173" y="107092"/>
                </a:cubicBezTo>
                <a:cubicBezTo>
                  <a:pt x="6664522" y="109478"/>
                  <a:pt x="6672462" y="113224"/>
                  <a:pt x="6680886" y="115330"/>
                </a:cubicBezTo>
                <a:cubicBezTo>
                  <a:pt x="6694470" y="118726"/>
                  <a:pt x="6708567" y="119884"/>
                  <a:pt x="6722075" y="123568"/>
                </a:cubicBezTo>
                <a:cubicBezTo>
                  <a:pt x="6738830" y="128138"/>
                  <a:pt x="6771502" y="140044"/>
                  <a:pt x="6771502" y="140044"/>
                </a:cubicBezTo>
                <a:cubicBezTo>
                  <a:pt x="6829167" y="137298"/>
                  <a:pt x="6886937" y="136234"/>
                  <a:pt x="6944497" y="131806"/>
                </a:cubicBezTo>
                <a:cubicBezTo>
                  <a:pt x="6958457" y="130732"/>
                  <a:pt x="6971698" y="124176"/>
                  <a:pt x="6985686" y="123568"/>
                </a:cubicBezTo>
                <a:cubicBezTo>
                  <a:pt x="7098197" y="118676"/>
                  <a:pt x="7210853" y="118076"/>
                  <a:pt x="7323437" y="115330"/>
                </a:cubicBezTo>
                <a:cubicBezTo>
                  <a:pt x="7339913" y="109838"/>
                  <a:pt x="7357331" y="106621"/>
                  <a:pt x="7372865" y="98854"/>
                </a:cubicBezTo>
                <a:cubicBezTo>
                  <a:pt x="7383849" y="93362"/>
                  <a:pt x="7394054" y="85908"/>
                  <a:pt x="7405816" y="82379"/>
                </a:cubicBezTo>
                <a:cubicBezTo>
                  <a:pt x="7421815" y="77580"/>
                  <a:pt x="7438864" y="77417"/>
                  <a:pt x="7455243" y="74141"/>
                </a:cubicBezTo>
                <a:cubicBezTo>
                  <a:pt x="7481101" y="68969"/>
                  <a:pt x="7489355" y="65516"/>
                  <a:pt x="7512908" y="57665"/>
                </a:cubicBezTo>
                <a:lnTo>
                  <a:pt x="7924800" y="65903"/>
                </a:lnTo>
                <a:cubicBezTo>
                  <a:pt x="7955114" y="66897"/>
                  <a:pt x="7986319" y="65583"/>
                  <a:pt x="8015416" y="74141"/>
                </a:cubicBezTo>
                <a:cubicBezTo>
                  <a:pt x="8034413" y="79728"/>
                  <a:pt x="8064843" y="107092"/>
                  <a:pt x="8064843" y="107092"/>
                </a:cubicBezTo>
                <a:cubicBezTo>
                  <a:pt x="8122508" y="104346"/>
                  <a:pt x="8180306" y="103648"/>
                  <a:pt x="8237837" y="98854"/>
                </a:cubicBezTo>
                <a:cubicBezTo>
                  <a:pt x="8246491" y="98133"/>
                  <a:pt x="8254074" y="92501"/>
                  <a:pt x="8262551" y="90617"/>
                </a:cubicBezTo>
                <a:cubicBezTo>
                  <a:pt x="8278856" y="86994"/>
                  <a:pt x="8295774" y="86430"/>
                  <a:pt x="8311978" y="82379"/>
                </a:cubicBezTo>
                <a:cubicBezTo>
                  <a:pt x="8342551" y="74736"/>
                  <a:pt x="8363850" y="62023"/>
                  <a:pt x="8394356" y="57665"/>
                </a:cubicBezTo>
                <a:cubicBezTo>
                  <a:pt x="8507812" y="41457"/>
                  <a:pt x="8690404" y="43492"/>
                  <a:pt x="8773297" y="41190"/>
                </a:cubicBezTo>
                <a:cubicBezTo>
                  <a:pt x="8792519" y="38444"/>
                  <a:pt x="8811922" y="36760"/>
                  <a:pt x="8830962" y="32952"/>
                </a:cubicBezTo>
                <a:cubicBezTo>
                  <a:pt x="8839477" y="31249"/>
                  <a:pt x="8847214" y="26667"/>
                  <a:pt x="8855675" y="24714"/>
                </a:cubicBezTo>
                <a:cubicBezTo>
                  <a:pt x="8882961" y="18417"/>
                  <a:pt x="8910189" y="11025"/>
                  <a:pt x="8938054" y="8238"/>
                </a:cubicBezTo>
                <a:lnTo>
                  <a:pt x="9020432" y="0"/>
                </a:lnTo>
                <a:cubicBezTo>
                  <a:pt x="9067113" y="2746"/>
                  <a:pt x="9114716" y="-1396"/>
                  <a:pt x="9160475" y="8238"/>
                </a:cubicBezTo>
                <a:cubicBezTo>
                  <a:pt x="9170163" y="10278"/>
                  <a:pt x="9172930" y="23905"/>
                  <a:pt x="9176951" y="32952"/>
                </a:cubicBezTo>
                <a:cubicBezTo>
                  <a:pt x="9184004" y="48822"/>
                  <a:pt x="9187935" y="65903"/>
                  <a:pt x="9193427" y="82379"/>
                </a:cubicBezTo>
                <a:lnTo>
                  <a:pt x="9201665" y="107092"/>
                </a:lnTo>
                <a:cubicBezTo>
                  <a:pt x="9198919" y="285579"/>
                  <a:pt x="9204226" y="464371"/>
                  <a:pt x="9193427" y="642552"/>
                </a:cubicBezTo>
                <a:cubicBezTo>
                  <a:pt x="9192902" y="651220"/>
                  <a:pt x="9177296" y="649470"/>
                  <a:pt x="9168713" y="650790"/>
                </a:cubicBezTo>
                <a:cubicBezTo>
                  <a:pt x="9141438" y="654986"/>
                  <a:pt x="9113929" y="658704"/>
                  <a:pt x="9086335" y="659027"/>
                </a:cubicBezTo>
                <a:lnTo>
                  <a:pt x="7760043" y="667265"/>
                </a:lnTo>
                <a:cubicBezTo>
                  <a:pt x="7369310" y="679106"/>
                  <a:pt x="7431445" y="681283"/>
                  <a:pt x="6919783" y="667265"/>
                </a:cubicBezTo>
                <a:cubicBezTo>
                  <a:pt x="6908466" y="666955"/>
                  <a:pt x="6898040" y="660628"/>
                  <a:pt x="6886832" y="659027"/>
                </a:cubicBezTo>
                <a:cubicBezTo>
                  <a:pt x="6859513" y="655124"/>
                  <a:pt x="6831913" y="653536"/>
                  <a:pt x="6804454" y="650790"/>
                </a:cubicBezTo>
                <a:lnTo>
                  <a:pt x="6483178" y="659027"/>
                </a:lnTo>
                <a:cubicBezTo>
                  <a:pt x="6469191" y="659663"/>
                  <a:pt x="6455850" y="665285"/>
                  <a:pt x="6441989" y="667265"/>
                </a:cubicBezTo>
                <a:cubicBezTo>
                  <a:pt x="6365059" y="678255"/>
                  <a:pt x="6383098" y="670805"/>
                  <a:pt x="6318421" y="683741"/>
                </a:cubicBezTo>
                <a:cubicBezTo>
                  <a:pt x="6287301" y="689965"/>
                  <a:pt x="6267558" y="697949"/>
                  <a:pt x="6236043" y="708454"/>
                </a:cubicBezTo>
                <a:cubicBezTo>
                  <a:pt x="6227805" y="711200"/>
                  <a:pt x="6219753" y="714586"/>
                  <a:pt x="6211329" y="716692"/>
                </a:cubicBezTo>
                <a:cubicBezTo>
                  <a:pt x="6200771" y="719332"/>
                  <a:pt x="6165484" y="727259"/>
                  <a:pt x="6153665" y="733168"/>
                </a:cubicBezTo>
                <a:cubicBezTo>
                  <a:pt x="6089798" y="765102"/>
                  <a:pt x="6166346" y="737181"/>
                  <a:pt x="6104237" y="757881"/>
                </a:cubicBezTo>
                <a:cubicBezTo>
                  <a:pt x="6079524" y="755135"/>
                  <a:pt x="6054480" y="754520"/>
                  <a:pt x="6030097" y="749644"/>
                </a:cubicBezTo>
                <a:cubicBezTo>
                  <a:pt x="6013067" y="746238"/>
                  <a:pt x="5997146" y="738660"/>
                  <a:pt x="5980670" y="733168"/>
                </a:cubicBezTo>
                <a:lnTo>
                  <a:pt x="5955956" y="724930"/>
                </a:lnTo>
                <a:cubicBezTo>
                  <a:pt x="5947718" y="722184"/>
                  <a:pt x="5939859" y="717769"/>
                  <a:pt x="5931243" y="716692"/>
                </a:cubicBezTo>
                <a:cubicBezTo>
                  <a:pt x="5810777" y="701634"/>
                  <a:pt x="5887451" y="709559"/>
                  <a:pt x="5700583" y="700217"/>
                </a:cubicBezTo>
                <a:cubicBezTo>
                  <a:pt x="5657468" y="685845"/>
                  <a:pt x="5669644" y="687986"/>
                  <a:pt x="5601729" y="683741"/>
                </a:cubicBezTo>
                <a:cubicBezTo>
                  <a:pt x="5538636" y="679798"/>
                  <a:pt x="5475416" y="678249"/>
                  <a:pt x="5412259" y="675503"/>
                </a:cubicBezTo>
                <a:lnTo>
                  <a:pt x="3295135" y="683741"/>
                </a:lnTo>
                <a:cubicBezTo>
                  <a:pt x="3286452" y="683808"/>
                  <a:pt x="3277646" y="687162"/>
                  <a:pt x="3270421" y="691979"/>
                </a:cubicBezTo>
                <a:cubicBezTo>
                  <a:pt x="3208713" y="733117"/>
                  <a:pt x="3279759" y="705342"/>
                  <a:pt x="3220994" y="724930"/>
                </a:cubicBezTo>
                <a:cubicBezTo>
                  <a:pt x="3181831" y="751040"/>
                  <a:pt x="3205674" y="738275"/>
                  <a:pt x="3146854" y="757881"/>
                </a:cubicBezTo>
                <a:lnTo>
                  <a:pt x="3122140" y="766119"/>
                </a:lnTo>
                <a:cubicBezTo>
                  <a:pt x="3055419" y="761949"/>
                  <a:pt x="2990172" y="760600"/>
                  <a:pt x="2924432" y="749644"/>
                </a:cubicBezTo>
                <a:cubicBezTo>
                  <a:pt x="2893535" y="744495"/>
                  <a:pt x="2894185" y="741002"/>
                  <a:pt x="2866767" y="733168"/>
                </a:cubicBezTo>
                <a:cubicBezTo>
                  <a:pt x="2855881" y="730058"/>
                  <a:pt x="2845109" y="725737"/>
                  <a:pt x="2833816" y="724930"/>
                </a:cubicBezTo>
                <a:cubicBezTo>
                  <a:pt x="2768024" y="720230"/>
                  <a:pt x="2702011" y="719438"/>
                  <a:pt x="2636108" y="716692"/>
                </a:cubicBezTo>
                <a:cubicBezTo>
                  <a:pt x="2032663" y="616116"/>
                  <a:pt x="2561315" y="701361"/>
                  <a:pt x="897924" y="716692"/>
                </a:cubicBezTo>
                <a:cubicBezTo>
                  <a:pt x="864860" y="716997"/>
                  <a:pt x="832078" y="722988"/>
                  <a:pt x="799070" y="724930"/>
                </a:cubicBezTo>
                <a:cubicBezTo>
                  <a:pt x="738701" y="728481"/>
                  <a:pt x="678231" y="730071"/>
                  <a:pt x="617837" y="733168"/>
                </a:cubicBezTo>
                <a:cubicBezTo>
                  <a:pt x="304415" y="749241"/>
                  <a:pt x="685210" y="735121"/>
                  <a:pt x="205946" y="749644"/>
                </a:cubicBezTo>
                <a:cubicBezTo>
                  <a:pt x="148281" y="746898"/>
                  <a:pt x="89828" y="751298"/>
                  <a:pt x="32951" y="741406"/>
                </a:cubicBezTo>
                <a:cubicBezTo>
                  <a:pt x="23197" y="739710"/>
                  <a:pt x="20903" y="725548"/>
                  <a:pt x="16475" y="716692"/>
                </a:cubicBezTo>
                <a:cubicBezTo>
                  <a:pt x="10564" y="704870"/>
                  <a:pt x="2641" y="669590"/>
                  <a:pt x="0" y="659027"/>
                </a:cubicBezTo>
                <a:cubicBezTo>
                  <a:pt x="2746" y="620584"/>
                  <a:pt x="4203" y="582027"/>
                  <a:pt x="8237" y="543698"/>
                </a:cubicBezTo>
                <a:cubicBezTo>
                  <a:pt x="9703" y="529773"/>
                  <a:pt x="16475" y="516510"/>
                  <a:pt x="16475" y="502508"/>
                </a:cubicBezTo>
                <a:cubicBezTo>
                  <a:pt x="16475" y="392543"/>
                  <a:pt x="13282" y="384502"/>
                  <a:pt x="0" y="304800"/>
                </a:cubicBezTo>
                <a:cubicBezTo>
                  <a:pt x="2746" y="255373"/>
                  <a:pt x="1549" y="205568"/>
                  <a:pt x="8237" y="156519"/>
                </a:cubicBezTo>
                <a:cubicBezTo>
                  <a:pt x="28397" y="8675"/>
                  <a:pt x="15102" y="94736"/>
                  <a:pt x="16475" y="82379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82378" y="0"/>
            <a:ext cx="8789773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Рабочая зона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Пространство зоны: легкие столы на 2-х, соединяющиеся в общий стол, или большой общий стол-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трансформер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доска. 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границах зоны –стеллажах, открытых полках шкафов, легких столах: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продуктивной деятельности - изобразительные, бросовые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материалы, настольные конструкторы;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познавательно-исследовательской - объекты для экспериментирования, образно-символические и нормативно-знаковые материалы.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Особое внимание рабочей зоне.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2357" y="2923877"/>
            <a:ext cx="9144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границах между зонами (границы зон подвижные): 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Между спокойной и активной зонами – крупные универсальные игровые макеты пространства (легко перемещаемые), разнообразные ширмы (до 50 см высотой), объемные напольные модули;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Между активной и рабочей зонами – перемещаемые стеллажи с легким оборудованием для подвижных игр с правилами, объемные напольные модули;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Между спокойной и рабочей зонами – перемещаемые стеллажи с настольными играми с правилами, материалами для познавательно-исследовательской деятельности.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476"/>
          <a:stretch/>
        </p:blipFill>
        <p:spPr>
          <a:xfrm flipH="1">
            <a:off x="-57959" y="6212679"/>
            <a:ext cx="2812043" cy="63296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199" b="70476"/>
          <a:stretch/>
        </p:blipFill>
        <p:spPr>
          <a:xfrm>
            <a:off x="2729076" y="6212680"/>
            <a:ext cx="1949426" cy="63296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199" b="70476"/>
          <a:stretch/>
        </p:blipFill>
        <p:spPr>
          <a:xfrm flipH="1">
            <a:off x="4678502" y="6212679"/>
            <a:ext cx="1887054" cy="63296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476"/>
          <a:stretch/>
        </p:blipFill>
        <p:spPr>
          <a:xfrm>
            <a:off x="6553199" y="6212679"/>
            <a:ext cx="2603158" cy="632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761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59379"/>
            <a:ext cx="91440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Особое внимание следует уделять рабочей зоне.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ФГОС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предусматривает партнерскую форму занятий- воспитатель вместе с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детьми, то стабильную учебную зону надо превратить в полифункциональное, трансформируемое пространство, с легкостью меняющее свой облик: «Мастерская» – для продуктивной деятельности, «»Лаборатория» для занятий познавательно-исследовательской деятельностью, и место свободной деятельности детей по интересам вне занятий. На занятиях воспитатель занимает место рядом с детьми за общим  столом. Занятие продуктивной деятельностью больше подходит в рабочей зоне, а совместное конструирование из крупного напольного  конструктора целесообразно осуществлять в активной зоне. Чтение и рассматривание книг – тяготеет к спокойной зоне, хотя и не исключает рабочую. Познавательно-исследовательская деятельность может охватывать все пространство.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3401868"/>
            <a:ext cx="9143999" cy="2677656"/>
          </a:xfrm>
          <a:prstGeom prst="rect">
            <a:avLst/>
          </a:prstGeom>
          <a:ln w="38100">
            <a:solidFill>
              <a:srgbClr val="00B05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Размещение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материала должно быть функциональным, а не витринным, чтобы ребенку было удобно их взять, перенести с места на место, не рассыпая и не мешая рядом играющим детям. «Витринная красота» интерьера с расставленными на полках шкафов игрушками и пособиями, зачастую недоступными детям, должна уступить место «функциональной красоте». Материалы следует хранить в удобных и практичных емкостях (пластиковых, картонных, деревянных, корзинках и т.п.) с яркими метками-значками, облегчающими выбор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Важно, чтобы предметная среда имела характер открытой, незамкнутой системы, способной к корректировке и развитию. Иначе говоря, среда </a:t>
            </a:r>
            <a:r>
              <a:rPr lang="ru-RU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должна быть не только развивающая, но и развивающаяся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5" name="Полилиния 4"/>
          <p:cNvSpPr/>
          <p:nvPr/>
        </p:nvSpPr>
        <p:spPr>
          <a:xfrm>
            <a:off x="-32951" y="6079524"/>
            <a:ext cx="9201665" cy="766119"/>
          </a:xfrm>
          <a:custGeom>
            <a:avLst/>
            <a:gdLst>
              <a:gd name="connsiteX0" fmla="*/ 16475 w 9201665"/>
              <a:gd name="connsiteY0" fmla="*/ 82379 h 766119"/>
              <a:gd name="connsiteX1" fmla="*/ 16475 w 9201665"/>
              <a:gd name="connsiteY1" fmla="*/ 82379 h 766119"/>
              <a:gd name="connsiteX2" fmla="*/ 164756 w 9201665"/>
              <a:gd name="connsiteY2" fmla="*/ 57665 h 766119"/>
              <a:gd name="connsiteX3" fmla="*/ 197708 w 9201665"/>
              <a:gd name="connsiteY3" fmla="*/ 41190 h 766119"/>
              <a:gd name="connsiteX4" fmla="*/ 247135 w 9201665"/>
              <a:gd name="connsiteY4" fmla="*/ 24714 h 766119"/>
              <a:gd name="connsiteX5" fmla="*/ 494270 w 9201665"/>
              <a:gd name="connsiteY5" fmla="*/ 41190 h 766119"/>
              <a:gd name="connsiteX6" fmla="*/ 518983 w 9201665"/>
              <a:gd name="connsiteY6" fmla="*/ 49427 h 766119"/>
              <a:gd name="connsiteX7" fmla="*/ 543697 w 9201665"/>
              <a:gd name="connsiteY7" fmla="*/ 65903 h 766119"/>
              <a:gd name="connsiteX8" fmla="*/ 568410 w 9201665"/>
              <a:gd name="connsiteY8" fmla="*/ 74141 h 766119"/>
              <a:gd name="connsiteX9" fmla="*/ 626075 w 9201665"/>
              <a:gd name="connsiteY9" fmla="*/ 107092 h 766119"/>
              <a:gd name="connsiteX10" fmla="*/ 708454 w 9201665"/>
              <a:gd name="connsiteY10" fmla="*/ 123568 h 766119"/>
              <a:gd name="connsiteX11" fmla="*/ 996778 w 9201665"/>
              <a:gd name="connsiteY11" fmla="*/ 115330 h 766119"/>
              <a:gd name="connsiteX12" fmla="*/ 1046205 w 9201665"/>
              <a:gd name="connsiteY12" fmla="*/ 82379 h 766119"/>
              <a:gd name="connsiteX13" fmla="*/ 1103870 w 9201665"/>
              <a:gd name="connsiteY13" fmla="*/ 57665 h 766119"/>
              <a:gd name="connsiteX14" fmla="*/ 1136821 w 9201665"/>
              <a:gd name="connsiteY14" fmla="*/ 49427 h 766119"/>
              <a:gd name="connsiteX15" fmla="*/ 1161535 w 9201665"/>
              <a:gd name="connsiteY15" fmla="*/ 41190 h 766119"/>
              <a:gd name="connsiteX16" fmla="*/ 1441621 w 9201665"/>
              <a:gd name="connsiteY16" fmla="*/ 57665 h 766119"/>
              <a:gd name="connsiteX17" fmla="*/ 1499286 w 9201665"/>
              <a:gd name="connsiteY17" fmla="*/ 74141 h 766119"/>
              <a:gd name="connsiteX18" fmla="*/ 1556951 w 9201665"/>
              <a:gd name="connsiteY18" fmla="*/ 90617 h 766119"/>
              <a:gd name="connsiteX19" fmla="*/ 1647567 w 9201665"/>
              <a:gd name="connsiteY19" fmla="*/ 74141 h 766119"/>
              <a:gd name="connsiteX20" fmla="*/ 1713470 w 9201665"/>
              <a:gd name="connsiteY20" fmla="*/ 57665 h 766119"/>
              <a:gd name="connsiteX21" fmla="*/ 1738183 w 9201665"/>
              <a:gd name="connsiteY21" fmla="*/ 49427 h 766119"/>
              <a:gd name="connsiteX22" fmla="*/ 1795848 w 9201665"/>
              <a:gd name="connsiteY22" fmla="*/ 32952 h 766119"/>
              <a:gd name="connsiteX23" fmla="*/ 1935892 w 9201665"/>
              <a:gd name="connsiteY23" fmla="*/ 41190 h 766119"/>
              <a:gd name="connsiteX24" fmla="*/ 2183027 w 9201665"/>
              <a:gd name="connsiteY24" fmla="*/ 32952 h 766119"/>
              <a:gd name="connsiteX25" fmla="*/ 2240692 w 9201665"/>
              <a:gd name="connsiteY25" fmla="*/ 24714 h 766119"/>
              <a:gd name="connsiteX26" fmla="*/ 2421924 w 9201665"/>
              <a:gd name="connsiteY26" fmla="*/ 16476 h 766119"/>
              <a:gd name="connsiteX27" fmla="*/ 2726724 w 9201665"/>
              <a:gd name="connsiteY27" fmla="*/ 24714 h 766119"/>
              <a:gd name="connsiteX28" fmla="*/ 2825578 w 9201665"/>
              <a:gd name="connsiteY28" fmla="*/ 41190 h 766119"/>
              <a:gd name="connsiteX29" fmla="*/ 2899719 w 9201665"/>
              <a:gd name="connsiteY29" fmla="*/ 90617 h 766119"/>
              <a:gd name="connsiteX30" fmla="*/ 2924432 w 9201665"/>
              <a:gd name="connsiteY30" fmla="*/ 107092 h 766119"/>
              <a:gd name="connsiteX31" fmla="*/ 2949146 w 9201665"/>
              <a:gd name="connsiteY31" fmla="*/ 115330 h 766119"/>
              <a:gd name="connsiteX32" fmla="*/ 2998573 w 9201665"/>
              <a:gd name="connsiteY32" fmla="*/ 140044 h 766119"/>
              <a:gd name="connsiteX33" fmla="*/ 3023286 w 9201665"/>
              <a:gd name="connsiteY33" fmla="*/ 156519 h 766119"/>
              <a:gd name="connsiteX34" fmla="*/ 3056237 w 9201665"/>
              <a:gd name="connsiteY34" fmla="*/ 164757 h 766119"/>
              <a:gd name="connsiteX35" fmla="*/ 3113902 w 9201665"/>
              <a:gd name="connsiteY35" fmla="*/ 181233 h 766119"/>
              <a:gd name="connsiteX36" fmla="*/ 3196281 w 9201665"/>
              <a:gd name="connsiteY36" fmla="*/ 172995 h 766119"/>
              <a:gd name="connsiteX37" fmla="*/ 3220994 w 9201665"/>
              <a:gd name="connsiteY37" fmla="*/ 156519 h 766119"/>
              <a:gd name="connsiteX38" fmla="*/ 3253946 w 9201665"/>
              <a:gd name="connsiteY38" fmla="*/ 131806 h 766119"/>
              <a:gd name="connsiteX39" fmla="*/ 3303373 w 9201665"/>
              <a:gd name="connsiteY39" fmla="*/ 115330 h 766119"/>
              <a:gd name="connsiteX40" fmla="*/ 3385751 w 9201665"/>
              <a:gd name="connsiteY40" fmla="*/ 98854 h 766119"/>
              <a:gd name="connsiteX41" fmla="*/ 3781167 w 9201665"/>
              <a:gd name="connsiteY41" fmla="*/ 74141 h 766119"/>
              <a:gd name="connsiteX42" fmla="*/ 3805881 w 9201665"/>
              <a:gd name="connsiteY42" fmla="*/ 57665 h 766119"/>
              <a:gd name="connsiteX43" fmla="*/ 3838832 w 9201665"/>
              <a:gd name="connsiteY43" fmla="*/ 49427 h 766119"/>
              <a:gd name="connsiteX44" fmla="*/ 3888259 w 9201665"/>
              <a:gd name="connsiteY44" fmla="*/ 32952 h 766119"/>
              <a:gd name="connsiteX45" fmla="*/ 3912973 w 9201665"/>
              <a:gd name="connsiteY45" fmla="*/ 24714 h 766119"/>
              <a:gd name="connsiteX46" fmla="*/ 4160108 w 9201665"/>
              <a:gd name="connsiteY46" fmla="*/ 41190 h 766119"/>
              <a:gd name="connsiteX47" fmla="*/ 4184821 w 9201665"/>
              <a:gd name="connsiteY47" fmla="*/ 49427 h 766119"/>
              <a:gd name="connsiteX48" fmla="*/ 4258962 w 9201665"/>
              <a:gd name="connsiteY48" fmla="*/ 57665 h 766119"/>
              <a:gd name="connsiteX49" fmla="*/ 4333102 w 9201665"/>
              <a:gd name="connsiteY49" fmla="*/ 74141 h 766119"/>
              <a:gd name="connsiteX50" fmla="*/ 4366054 w 9201665"/>
              <a:gd name="connsiteY50" fmla="*/ 82379 h 766119"/>
              <a:gd name="connsiteX51" fmla="*/ 4390767 w 9201665"/>
              <a:gd name="connsiteY51" fmla="*/ 90617 h 766119"/>
              <a:gd name="connsiteX52" fmla="*/ 4431956 w 9201665"/>
              <a:gd name="connsiteY52" fmla="*/ 98854 h 766119"/>
              <a:gd name="connsiteX53" fmla="*/ 4514335 w 9201665"/>
              <a:gd name="connsiteY53" fmla="*/ 115330 h 766119"/>
              <a:gd name="connsiteX54" fmla="*/ 4596713 w 9201665"/>
              <a:gd name="connsiteY54" fmla="*/ 107092 h 766119"/>
              <a:gd name="connsiteX55" fmla="*/ 4654378 w 9201665"/>
              <a:gd name="connsiteY55" fmla="*/ 90617 h 766119"/>
              <a:gd name="connsiteX56" fmla="*/ 4720281 w 9201665"/>
              <a:gd name="connsiteY56" fmla="*/ 82379 h 766119"/>
              <a:gd name="connsiteX57" fmla="*/ 4761470 w 9201665"/>
              <a:gd name="connsiteY57" fmla="*/ 74141 h 766119"/>
              <a:gd name="connsiteX58" fmla="*/ 5016843 w 9201665"/>
              <a:gd name="connsiteY58" fmla="*/ 57665 h 766119"/>
              <a:gd name="connsiteX59" fmla="*/ 5115697 w 9201665"/>
              <a:gd name="connsiteY59" fmla="*/ 41190 h 766119"/>
              <a:gd name="connsiteX60" fmla="*/ 5288692 w 9201665"/>
              <a:gd name="connsiteY60" fmla="*/ 49427 h 766119"/>
              <a:gd name="connsiteX61" fmla="*/ 5354594 w 9201665"/>
              <a:gd name="connsiteY61" fmla="*/ 65903 h 766119"/>
              <a:gd name="connsiteX62" fmla="*/ 5428735 w 9201665"/>
              <a:gd name="connsiteY62" fmla="*/ 98854 h 766119"/>
              <a:gd name="connsiteX63" fmla="*/ 5494637 w 9201665"/>
              <a:gd name="connsiteY63" fmla="*/ 115330 h 766119"/>
              <a:gd name="connsiteX64" fmla="*/ 5527589 w 9201665"/>
              <a:gd name="connsiteY64" fmla="*/ 123568 h 766119"/>
              <a:gd name="connsiteX65" fmla="*/ 5692346 w 9201665"/>
              <a:gd name="connsiteY65" fmla="*/ 115330 h 766119"/>
              <a:gd name="connsiteX66" fmla="*/ 5733535 w 9201665"/>
              <a:gd name="connsiteY66" fmla="*/ 107092 h 766119"/>
              <a:gd name="connsiteX67" fmla="*/ 5782962 w 9201665"/>
              <a:gd name="connsiteY67" fmla="*/ 90617 h 766119"/>
              <a:gd name="connsiteX68" fmla="*/ 5964194 w 9201665"/>
              <a:gd name="connsiteY68" fmla="*/ 107092 h 766119"/>
              <a:gd name="connsiteX69" fmla="*/ 5988908 w 9201665"/>
              <a:gd name="connsiteY69" fmla="*/ 115330 h 766119"/>
              <a:gd name="connsiteX70" fmla="*/ 6021859 w 9201665"/>
              <a:gd name="connsiteY70" fmla="*/ 131806 h 766119"/>
              <a:gd name="connsiteX71" fmla="*/ 6046573 w 9201665"/>
              <a:gd name="connsiteY71" fmla="*/ 140044 h 766119"/>
              <a:gd name="connsiteX72" fmla="*/ 6096000 w 9201665"/>
              <a:gd name="connsiteY72" fmla="*/ 172995 h 766119"/>
              <a:gd name="connsiteX73" fmla="*/ 6203092 w 9201665"/>
              <a:gd name="connsiteY73" fmla="*/ 148281 h 766119"/>
              <a:gd name="connsiteX74" fmla="*/ 6227805 w 9201665"/>
              <a:gd name="connsiteY74" fmla="*/ 131806 h 766119"/>
              <a:gd name="connsiteX75" fmla="*/ 6277232 w 9201665"/>
              <a:gd name="connsiteY75" fmla="*/ 115330 h 766119"/>
              <a:gd name="connsiteX76" fmla="*/ 6310183 w 9201665"/>
              <a:gd name="connsiteY76" fmla="*/ 98854 h 766119"/>
              <a:gd name="connsiteX77" fmla="*/ 6359610 w 9201665"/>
              <a:gd name="connsiteY77" fmla="*/ 82379 h 766119"/>
              <a:gd name="connsiteX78" fmla="*/ 6598508 w 9201665"/>
              <a:gd name="connsiteY78" fmla="*/ 90617 h 766119"/>
              <a:gd name="connsiteX79" fmla="*/ 6623221 w 9201665"/>
              <a:gd name="connsiteY79" fmla="*/ 98854 h 766119"/>
              <a:gd name="connsiteX80" fmla="*/ 6656173 w 9201665"/>
              <a:gd name="connsiteY80" fmla="*/ 107092 h 766119"/>
              <a:gd name="connsiteX81" fmla="*/ 6680886 w 9201665"/>
              <a:gd name="connsiteY81" fmla="*/ 115330 h 766119"/>
              <a:gd name="connsiteX82" fmla="*/ 6722075 w 9201665"/>
              <a:gd name="connsiteY82" fmla="*/ 123568 h 766119"/>
              <a:gd name="connsiteX83" fmla="*/ 6771502 w 9201665"/>
              <a:gd name="connsiteY83" fmla="*/ 140044 h 766119"/>
              <a:gd name="connsiteX84" fmla="*/ 6944497 w 9201665"/>
              <a:gd name="connsiteY84" fmla="*/ 131806 h 766119"/>
              <a:gd name="connsiteX85" fmla="*/ 6985686 w 9201665"/>
              <a:gd name="connsiteY85" fmla="*/ 123568 h 766119"/>
              <a:gd name="connsiteX86" fmla="*/ 7323437 w 9201665"/>
              <a:gd name="connsiteY86" fmla="*/ 115330 h 766119"/>
              <a:gd name="connsiteX87" fmla="*/ 7372865 w 9201665"/>
              <a:gd name="connsiteY87" fmla="*/ 98854 h 766119"/>
              <a:gd name="connsiteX88" fmla="*/ 7405816 w 9201665"/>
              <a:gd name="connsiteY88" fmla="*/ 82379 h 766119"/>
              <a:gd name="connsiteX89" fmla="*/ 7455243 w 9201665"/>
              <a:gd name="connsiteY89" fmla="*/ 74141 h 766119"/>
              <a:gd name="connsiteX90" fmla="*/ 7512908 w 9201665"/>
              <a:gd name="connsiteY90" fmla="*/ 57665 h 766119"/>
              <a:gd name="connsiteX91" fmla="*/ 7924800 w 9201665"/>
              <a:gd name="connsiteY91" fmla="*/ 65903 h 766119"/>
              <a:gd name="connsiteX92" fmla="*/ 8015416 w 9201665"/>
              <a:gd name="connsiteY92" fmla="*/ 74141 h 766119"/>
              <a:gd name="connsiteX93" fmla="*/ 8064843 w 9201665"/>
              <a:gd name="connsiteY93" fmla="*/ 107092 h 766119"/>
              <a:gd name="connsiteX94" fmla="*/ 8237837 w 9201665"/>
              <a:gd name="connsiteY94" fmla="*/ 98854 h 766119"/>
              <a:gd name="connsiteX95" fmla="*/ 8262551 w 9201665"/>
              <a:gd name="connsiteY95" fmla="*/ 90617 h 766119"/>
              <a:gd name="connsiteX96" fmla="*/ 8311978 w 9201665"/>
              <a:gd name="connsiteY96" fmla="*/ 82379 h 766119"/>
              <a:gd name="connsiteX97" fmla="*/ 8394356 w 9201665"/>
              <a:gd name="connsiteY97" fmla="*/ 57665 h 766119"/>
              <a:gd name="connsiteX98" fmla="*/ 8773297 w 9201665"/>
              <a:gd name="connsiteY98" fmla="*/ 41190 h 766119"/>
              <a:gd name="connsiteX99" fmla="*/ 8830962 w 9201665"/>
              <a:gd name="connsiteY99" fmla="*/ 32952 h 766119"/>
              <a:gd name="connsiteX100" fmla="*/ 8855675 w 9201665"/>
              <a:gd name="connsiteY100" fmla="*/ 24714 h 766119"/>
              <a:gd name="connsiteX101" fmla="*/ 8938054 w 9201665"/>
              <a:gd name="connsiteY101" fmla="*/ 8238 h 766119"/>
              <a:gd name="connsiteX102" fmla="*/ 9020432 w 9201665"/>
              <a:gd name="connsiteY102" fmla="*/ 0 h 766119"/>
              <a:gd name="connsiteX103" fmla="*/ 9160475 w 9201665"/>
              <a:gd name="connsiteY103" fmla="*/ 8238 h 766119"/>
              <a:gd name="connsiteX104" fmla="*/ 9176951 w 9201665"/>
              <a:gd name="connsiteY104" fmla="*/ 32952 h 766119"/>
              <a:gd name="connsiteX105" fmla="*/ 9193427 w 9201665"/>
              <a:gd name="connsiteY105" fmla="*/ 82379 h 766119"/>
              <a:gd name="connsiteX106" fmla="*/ 9201665 w 9201665"/>
              <a:gd name="connsiteY106" fmla="*/ 107092 h 766119"/>
              <a:gd name="connsiteX107" fmla="*/ 9193427 w 9201665"/>
              <a:gd name="connsiteY107" fmla="*/ 642552 h 766119"/>
              <a:gd name="connsiteX108" fmla="*/ 9168713 w 9201665"/>
              <a:gd name="connsiteY108" fmla="*/ 650790 h 766119"/>
              <a:gd name="connsiteX109" fmla="*/ 9086335 w 9201665"/>
              <a:gd name="connsiteY109" fmla="*/ 659027 h 766119"/>
              <a:gd name="connsiteX110" fmla="*/ 7760043 w 9201665"/>
              <a:gd name="connsiteY110" fmla="*/ 667265 h 766119"/>
              <a:gd name="connsiteX111" fmla="*/ 6919783 w 9201665"/>
              <a:gd name="connsiteY111" fmla="*/ 667265 h 766119"/>
              <a:gd name="connsiteX112" fmla="*/ 6886832 w 9201665"/>
              <a:gd name="connsiteY112" fmla="*/ 659027 h 766119"/>
              <a:gd name="connsiteX113" fmla="*/ 6804454 w 9201665"/>
              <a:gd name="connsiteY113" fmla="*/ 650790 h 766119"/>
              <a:gd name="connsiteX114" fmla="*/ 6483178 w 9201665"/>
              <a:gd name="connsiteY114" fmla="*/ 659027 h 766119"/>
              <a:gd name="connsiteX115" fmla="*/ 6441989 w 9201665"/>
              <a:gd name="connsiteY115" fmla="*/ 667265 h 766119"/>
              <a:gd name="connsiteX116" fmla="*/ 6318421 w 9201665"/>
              <a:gd name="connsiteY116" fmla="*/ 683741 h 766119"/>
              <a:gd name="connsiteX117" fmla="*/ 6236043 w 9201665"/>
              <a:gd name="connsiteY117" fmla="*/ 708454 h 766119"/>
              <a:gd name="connsiteX118" fmla="*/ 6211329 w 9201665"/>
              <a:gd name="connsiteY118" fmla="*/ 716692 h 766119"/>
              <a:gd name="connsiteX119" fmla="*/ 6153665 w 9201665"/>
              <a:gd name="connsiteY119" fmla="*/ 733168 h 766119"/>
              <a:gd name="connsiteX120" fmla="*/ 6104237 w 9201665"/>
              <a:gd name="connsiteY120" fmla="*/ 757881 h 766119"/>
              <a:gd name="connsiteX121" fmla="*/ 6030097 w 9201665"/>
              <a:gd name="connsiteY121" fmla="*/ 749644 h 766119"/>
              <a:gd name="connsiteX122" fmla="*/ 5980670 w 9201665"/>
              <a:gd name="connsiteY122" fmla="*/ 733168 h 766119"/>
              <a:gd name="connsiteX123" fmla="*/ 5955956 w 9201665"/>
              <a:gd name="connsiteY123" fmla="*/ 724930 h 766119"/>
              <a:gd name="connsiteX124" fmla="*/ 5931243 w 9201665"/>
              <a:gd name="connsiteY124" fmla="*/ 716692 h 766119"/>
              <a:gd name="connsiteX125" fmla="*/ 5700583 w 9201665"/>
              <a:gd name="connsiteY125" fmla="*/ 700217 h 766119"/>
              <a:gd name="connsiteX126" fmla="*/ 5601729 w 9201665"/>
              <a:gd name="connsiteY126" fmla="*/ 683741 h 766119"/>
              <a:gd name="connsiteX127" fmla="*/ 5412259 w 9201665"/>
              <a:gd name="connsiteY127" fmla="*/ 675503 h 766119"/>
              <a:gd name="connsiteX128" fmla="*/ 3295135 w 9201665"/>
              <a:gd name="connsiteY128" fmla="*/ 683741 h 766119"/>
              <a:gd name="connsiteX129" fmla="*/ 3270421 w 9201665"/>
              <a:gd name="connsiteY129" fmla="*/ 691979 h 766119"/>
              <a:gd name="connsiteX130" fmla="*/ 3220994 w 9201665"/>
              <a:gd name="connsiteY130" fmla="*/ 724930 h 766119"/>
              <a:gd name="connsiteX131" fmla="*/ 3146854 w 9201665"/>
              <a:gd name="connsiteY131" fmla="*/ 757881 h 766119"/>
              <a:gd name="connsiteX132" fmla="*/ 3122140 w 9201665"/>
              <a:gd name="connsiteY132" fmla="*/ 766119 h 766119"/>
              <a:gd name="connsiteX133" fmla="*/ 2924432 w 9201665"/>
              <a:gd name="connsiteY133" fmla="*/ 749644 h 766119"/>
              <a:gd name="connsiteX134" fmla="*/ 2866767 w 9201665"/>
              <a:gd name="connsiteY134" fmla="*/ 733168 h 766119"/>
              <a:gd name="connsiteX135" fmla="*/ 2833816 w 9201665"/>
              <a:gd name="connsiteY135" fmla="*/ 724930 h 766119"/>
              <a:gd name="connsiteX136" fmla="*/ 2636108 w 9201665"/>
              <a:gd name="connsiteY136" fmla="*/ 716692 h 766119"/>
              <a:gd name="connsiteX137" fmla="*/ 897924 w 9201665"/>
              <a:gd name="connsiteY137" fmla="*/ 716692 h 766119"/>
              <a:gd name="connsiteX138" fmla="*/ 799070 w 9201665"/>
              <a:gd name="connsiteY138" fmla="*/ 724930 h 766119"/>
              <a:gd name="connsiteX139" fmla="*/ 617837 w 9201665"/>
              <a:gd name="connsiteY139" fmla="*/ 733168 h 766119"/>
              <a:gd name="connsiteX140" fmla="*/ 205946 w 9201665"/>
              <a:gd name="connsiteY140" fmla="*/ 749644 h 766119"/>
              <a:gd name="connsiteX141" fmla="*/ 32951 w 9201665"/>
              <a:gd name="connsiteY141" fmla="*/ 741406 h 766119"/>
              <a:gd name="connsiteX142" fmla="*/ 16475 w 9201665"/>
              <a:gd name="connsiteY142" fmla="*/ 716692 h 766119"/>
              <a:gd name="connsiteX143" fmla="*/ 0 w 9201665"/>
              <a:gd name="connsiteY143" fmla="*/ 659027 h 766119"/>
              <a:gd name="connsiteX144" fmla="*/ 8237 w 9201665"/>
              <a:gd name="connsiteY144" fmla="*/ 543698 h 766119"/>
              <a:gd name="connsiteX145" fmla="*/ 16475 w 9201665"/>
              <a:gd name="connsiteY145" fmla="*/ 502508 h 766119"/>
              <a:gd name="connsiteX146" fmla="*/ 0 w 9201665"/>
              <a:gd name="connsiteY146" fmla="*/ 304800 h 766119"/>
              <a:gd name="connsiteX147" fmla="*/ 8237 w 9201665"/>
              <a:gd name="connsiteY147" fmla="*/ 156519 h 766119"/>
              <a:gd name="connsiteX148" fmla="*/ 16475 w 9201665"/>
              <a:gd name="connsiteY148" fmla="*/ 82379 h 766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</a:cxnLst>
            <a:rect l="l" t="t" r="r" b="b"/>
            <a:pathLst>
              <a:path w="9201665" h="766119">
                <a:moveTo>
                  <a:pt x="16475" y="82379"/>
                </a:moveTo>
                <a:lnTo>
                  <a:pt x="16475" y="82379"/>
                </a:lnTo>
                <a:cubicBezTo>
                  <a:pt x="50798" y="78947"/>
                  <a:pt x="129999" y="75043"/>
                  <a:pt x="164756" y="57665"/>
                </a:cubicBezTo>
                <a:cubicBezTo>
                  <a:pt x="175740" y="52173"/>
                  <a:pt x="186306" y="45751"/>
                  <a:pt x="197708" y="41190"/>
                </a:cubicBezTo>
                <a:cubicBezTo>
                  <a:pt x="213833" y="34740"/>
                  <a:pt x="247135" y="24714"/>
                  <a:pt x="247135" y="24714"/>
                </a:cubicBezTo>
                <a:cubicBezTo>
                  <a:pt x="322439" y="27852"/>
                  <a:pt x="415003" y="23576"/>
                  <a:pt x="494270" y="41190"/>
                </a:cubicBezTo>
                <a:cubicBezTo>
                  <a:pt x="502746" y="43074"/>
                  <a:pt x="510745" y="46681"/>
                  <a:pt x="518983" y="49427"/>
                </a:cubicBezTo>
                <a:cubicBezTo>
                  <a:pt x="527221" y="54919"/>
                  <a:pt x="534841" y="61475"/>
                  <a:pt x="543697" y="65903"/>
                </a:cubicBezTo>
                <a:cubicBezTo>
                  <a:pt x="551464" y="69786"/>
                  <a:pt x="560871" y="69833"/>
                  <a:pt x="568410" y="74141"/>
                </a:cubicBezTo>
                <a:cubicBezTo>
                  <a:pt x="611254" y="98623"/>
                  <a:pt x="586474" y="97953"/>
                  <a:pt x="626075" y="107092"/>
                </a:cubicBezTo>
                <a:cubicBezTo>
                  <a:pt x="653361" y="113389"/>
                  <a:pt x="708454" y="123568"/>
                  <a:pt x="708454" y="123568"/>
                </a:cubicBezTo>
                <a:cubicBezTo>
                  <a:pt x="804562" y="120822"/>
                  <a:pt x="901338" y="126969"/>
                  <a:pt x="996778" y="115330"/>
                </a:cubicBezTo>
                <a:cubicBezTo>
                  <a:pt x="1016434" y="112933"/>
                  <a:pt x="1027420" y="88641"/>
                  <a:pt x="1046205" y="82379"/>
                </a:cubicBezTo>
                <a:cubicBezTo>
                  <a:pt x="1168926" y="41472"/>
                  <a:pt x="941028" y="118732"/>
                  <a:pt x="1103870" y="57665"/>
                </a:cubicBezTo>
                <a:cubicBezTo>
                  <a:pt x="1114471" y="53690"/>
                  <a:pt x="1125935" y="52537"/>
                  <a:pt x="1136821" y="49427"/>
                </a:cubicBezTo>
                <a:cubicBezTo>
                  <a:pt x="1145170" y="47042"/>
                  <a:pt x="1153297" y="43936"/>
                  <a:pt x="1161535" y="41190"/>
                </a:cubicBezTo>
                <a:cubicBezTo>
                  <a:pt x="1207142" y="43470"/>
                  <a:pt x="1381936" y="51033"/>
                  <a:pt x="1441621" y="57665"/>
                </a:cubicBezTo>
                <a:cubicBezTo>
                  <a:pt x="1462694" y="60007"/>
                  <a:pt x="1479403" y="68460"/>
                  <a:pt x="1499286" y="74141"/>
                </a:cubicBezTo>
                <a:cubicBezTo>
                  <a:pt x="1571701" y="94832"/>
                  <a:pt x="1497689" y="70863"/>
                  <a:pt x="1556951" y="90617"/>
                </a:cubicBezTo>
                <a:cubicBezTo>
                  <a:pt x="1587227" y="85571"/>
                  <a:pt x="1617631" y="81049"/>
                  <a:pt x="1647567" y="74141"/>
                </a:cubicBezTo>
                <a:cubicBezTo>
                  <a:pt x="1669631" y="69049"/>
                  <a:pt x="1691988" y="64826"/>
                  <a:pt x="1713470" y="57665"/>
                </a:cubicBezTo>
                <a:cubicBezTo>
                  <a:pt x="1721708" y="54919"/>
                  <a:pt x="1729834" y="51812"/>
                  <a:pt x="1738183" y="49427"/>
                </a:cubicBezTo>
                <a:cubicBezTo>
                  <a:pt x="1810590" y="28740"/>
                  <a:pt x="1736595" y="52704"/>
                  <a:pt x="1795848" y="32952"/>
                </a:cubicBezTo>
                <a:cubicBezTo>
                  <a:pt x="1842529" y="35698"/>
                  <a:pt x="1889130" y="41190"/>
                  <a:pt x="1935892" y="41190"/>
                </a:cubicBezTo>
                <a:cubicBezTo>
                  <a:pt x="2018316" y="41190"/>
                  <a:pt x="2100723" y="37401"/>
                  <a:pt x="2183027" y="32952"/>
                </a:cubicBezTo>
                <a:cubicBezTo>
                  <a:pt x="2202416" y="31904"/>
                  <a:pt x="2221321" y="26050"/>
                  <a:pt x="2240692" y="24714"/>
                </a:cubicBezTo>
                <a:cubicBezTo>
                  <a:pt x="2301022" y="20553"/>
                  <a:pt x="2361513" y="19222"/>
                  <a:pt x="2421924" y="16476"/>
                </a:cubicBezTo>
                <a:lnTo>
                  <a:pt x="2726724" y="24714"/>
                </a:lnTo>
                <a:cubicBezTo>
                  <a:pt x="2738540" y="25228"/>
                  <a:pt x="2802053" y="28121"/>
                  <a:pt x="2825578" y="41190"/>
                </a:cubicBezTo>
                <a:cubicBezTo>
                  <a:pt x="2825583" y="41193"/>
                  <a:pt x="2887360" y="82378"/>
                  <a:pt x="2899719" y="90617"/>
                </a:cubicBezTo>
                <a:cubicBezTo>
                  <a:pt x="2907957" y="96109"/>
                  <a:pt x="2915040" y="103961"/>
                  <a:pt x="2924432" y="107092"/>
                </a:cubicBezTo>
                <a:lnTo>
                  <a:pt x="2949146" y="115330"/>
                </a:lnTo>
                <a:cubicBezTo>
                  <a:pt x="3019959" y="162541"/>
                  <a:pt x="2930370" y="105943"/>
                  <a:pt x="2998573" y="140044"/>
                </a:cubicBezTo>
                <a:cubicBezTo>
                  <a:pt x="3007428" y="144472"/>
                  <a:pt x="3014186" y="152619"/>
                  <a:pt x="3023286" y="156519"/>
                </a:cubicBezTo>
                <a:cubicBezTo>
                  <a:pt x="3033692" y="160979"/>
                  <a:pt x="3045351" y="161647"/>
                  <a:pt x="3056237" y="164757"/>
                </a:cubicBezTo>
                <a:cubicBezTo>
                  <a:pt x="3138963" y="188393"/>
                  <a:pt x="3010894" y="155480"/>
                  <a:pt x="3113902" y="181233"/>
                </a:cubicBezTo>
                <a:cubicBezTo>
                  <a:pt x="3141362" y="178487"/>
                  <a:pt x="3169391" y="179200"/>
                  <a:pt x="3196281" y="172995"/>
                </a:cubicBezTo>
                <a:cubicBezTo>
                  <a:pt x="3205928" y="170769"/>
                  <a:pt x="3212938" y="162274"/>
                  <a:pt x="3220994" y="156519"/>
                </a:cubicBezTo>
                <a:cubicBezTo>
                  <a:pt x="3232166" y="148539"/>
                  <a:pt x="3241666" y="137946"/>
                  <a:pt x="3253946" y="131806"/>
                </a:cubicBezTo>
                <a:cubicBezTo>
                  <a:pt x="3269479" y="124039"/>
                  <a:pt x="3286343" y="118736"/>
                  <a:pt x="3303373" y="115330"/>
                </a:cubicBezTo>
                <a:cubicBezTo>
                  <a:pt x="3330832" y="109838"/>
                  <a:pt x="3357874" y="101509"/>
                  <a:pt x="3385751" y="98854"/>
                </a:cubicBezTo>
                <a:cubicBezTo>
                  <a:pt x="3632603" y="75345"/>
                  <a:pt x="3500860" y="84523"/>
                  <a:pt x="3781167" y="74141"/>
                </a:cubicBezTo>
                <a:cubicBezTo>
                  <a:pt x="3789405" y="68649"/>
                  <a:pt x="3796781" y="61565"/>
                  <a:pt x="3805881" y="57665"/>
                </a:cubicBezTo>
                <a:cubicBezTo>
                  <a:pt x="3816287" y="53205"/>
                  <a:pt x="3827988" y="52680"/>
                  <a:pt x="3838832" y="49427"/>
                </a:cubicBezTo>
                <a:cubicBezTo>
                  <a:pt x="3855466" y="44437"/>
                  <a:pt x="3871783" y="38444"/>
                  <a:pt x="3888259" y="32952"/>
                </a:cubicBezTo>
                <a:lnTo>
                  <a:pt x="3912973" y="24714"/>
                </a:lnTo>
                <a:cubicBezTo>
                  <a:pt x="3963661" y="27248"/>
                  <a:pt x="4094095" y="31035"/>
                  <a:pt x="4160108" y="41190"/>
                </a:cubicBezTo>
                <a:cubicBezTo>
                  <a:pt x="4168690" y="42510"/>
                  <a:pt x="4176256" y="48000"/>
                  <a:pt x="4184821" y="49427"/>
                </a:cubicBezTo>
                <a:cubicBezTo>
                  <a:pt x="4209348" y="53515"/>
                  <a:pt x="4234248" y="54919"/>
                  <a:pt x="4258962" y="57665"/>
                </a:cubicBezTo>
                <a:cubicBezTo>
                  <a:pt x="4339314" y="77754"/>
                  <a:pt x="4238989" y="53227"/>
                  <a:pt x="4333102" y="74141"/>
                </a:cubicBezTo>
                <a:cubicBezTo>
                  <a:pt x="4344154" y="76597"/>
                  <a:pt x="4355168" y="79269"/>
                  <a:pt x="4366054" y="82379"/>
                </a:cubicBezTo>
                <a:cubicBezTo>
                  <a:pt x="4374403" y="84765"/>
                  <a:pt x="4382343" y="88511"/>
                  <a:pt x="4390767" y="90617"/>
                </a:cubicBezTo>
                <a:cubicBezTo>
                  <a:pt x="4404350" y="94013"/>
                  <a:pt x="4418288" y="95817"/>
                  <a:pt x="4431956" y="98854"/>
                </a:cubicBezTo>
                <a:cubicBezTo>
                  <a:pt x="4505706" y="115242"/>
                  <a:pt x="4417458" y="99184"/>
                  <a:pt x="4514335" y="115330"/>
                </a:cubicBezTo>
                <a:cubicBezTo>
                  <a:pt x="4541794" y="112584"/>
                  <a:pt x="4569394" y="110995"/>
                  <a:pt x="4596713" y="107092"/>
                </a:cubicBezTo>
                <a:cubicBezTo>
                  <a:pt x="4704079" y="91754"/>
                  <a:pt x="4568314" y="106264"/>
                  <a:pt x="4654378" y="90617"/>
                </a:cubicBezTo>
                <a:cubicBezTo>
                  <a:pt x="4676160" y="86657"/>
                  <a:pt x="4698400" y="85745"/>
                  <a:pt x="4720281" y="82379"/>
                </a:cubicBezTo>
                <a:cubicBezTo>
                  <a:pt x="4734120" y="80250"/>
                  <a:pt x="4747609" y="76121"/>
                  <a:pt x="4761470" y="74141"/>
                </a:cubicBezTo>
                <a:cubicBezTo>
                  <a:pt x="4851960" y="61213"/>
                  <a:pt x="4917179" y="62195"/>
                  <a:pt x="5016843" y="57665"/>
                </a:cubicBezTo>
                <a:cubicBezTo>
                  <a:pt x="5040235" y="52986"/>
                  <a:pt x="5095254" y="41190"/>
                  <a:pt x="5115697" y="41190"/>
                </a:cubicBezTo>
                <a:cubicBezTo>
                  <a:pt x="5173427" y="41190"/>
                  <a:pt x="5231027" y="46681"/>
                  <a:pt x="5288692" y="49427"/>
                </a:cubicBezTo>
                <a:cubicBezTo>
                  <a:pt x="5304359" y="52561"/>
                  <a:pt x="5337706" y="57459"/>
                  <a:pt x="5354594" y="65903"/>
                </a:cubicBezTo>
                <a:cubicBezTo>
                  <a:pt x="5408691" y="92952"/>
                  <a:pt x="5343722" y="77600"/>
                  <a:pt x="5428735" y="98854"/>
                </a:cubicBezTo>
                <a:lnTo>
                  <a:pt x="5494637" y="115330"/>
                </a:lnTo>
                <a:lnTo>
                  <a:pt x="5527589" y="123568"/>
                </a:lnTo>
                <a:cubicBezTo>
                  <a:pt x="5582508" y="120822"/>
                  <a:pt x="5637534" y="119715"/>
                  <a:pt x="5692346" y="115330"/>
                </a:cubicBezTo>
                <a:cubicBezTo>
                  <a:pt x="5706303" y="114213"/>
                  <a:pt x="5720027" y="110776"/>
                  <a:pt x="5733535" y="107092"/>
                </a:cubicBezTo>
                <a:cubicBezTo>
                  <a:pt x="5750290" y="102523"/>
                  <a:pt x="5782962" y="90617"/>
                  <a:pt x="5782962" y="90617"/>
                </a:cubicBezTo>
                <a:cubicBezTo>
                  <a:pt x="5887613" y="96430"/>
                  <a:pt x="5895782" y="87545"/>
                  <a:pt x="5964194" y="107092"/>
                </a:cubicBezTo>
                <a:cubicBezTo>
                  <a:pt x="5972543" y="109478"/>
                  <a:pt x="5980927" y="111909"/>
                  <a:pt x="5988908" y="115330"/>
                </a:cubicBezTo>
                <a:cubicBezTo>
                  <a:pt x="6000195" y="120167"/>
                  <a:pt x="6010572" y="126969"/>
                  <a:pt x="6021859" y="131806"/>
                </a:cubicBezTo>
                <a:cubicBezTo>
                  <a:pt x="6029840" y="135227"/>
                  <a:pt x="6038982" y="135827"/>
                  <a:pt x="6046573" y="140044"/>
                </a:cubicBezTo>
                <a:cubicBezTo>
                  <a:pt x="6063882" y="149660"/>
                  <a:pt x="6096000" y="172995"/>
                  <a:pt x="6096000" y="172995"/>
                </a:cubicBezTo>
                <a:cubicBezTo>
                  <a:pt x="6122587" y="169197"/>
                  <a:pt x="6178419" y="164729"/>
                  <a:pt x="6203092" y="148281"/>
                </a:cubicBezTo>
                <a:cubicBezTo>
                  <a:pt x="6211330" y="142789"/>
                  <a:pt x="6218758" y="135827"/>
                  <a:pt x="6227805" y="131806"/>
                </a:cubicBezTo>
                <a:cubicBezTo>
                  <a:pt x="6243675" y="124753"/>
                  <a:pt x="6261699" y="123097"/>
                  <a:pt x="6277232" y="115330"/>
                </a:cubicBezTo>
                <a:cubicBezTo>
                  <a:pt x="6288216" y="109838"/>
                  <a:pt x="6298781" y="103415"/>
                  <a:pt x="6310183" y="98854"/>
                </a:cubicBezTo>
                <a:cubicBezTo>
                  <a:pt x="6326308" y="92404"/>
                  <a:pt x="6359610" y="82379"/>
                  <a:pt x="6359610" y="82379"/>
                </a:cubicBezTo>
                <a:cubicBezTo>
                  <a:pt x="6439243" y="85125"/>
                  <a:pt x="6518983" y="85647"/>
                  <a:pt x="6598508" y="90617"/>
                </a:cubicBezTo>
                <a:cubicBezTo>
                  <a:pt x="6607174" y="91159"/>
                  <a:pt x="6614872" y="96469"/>
                  <a:pt x="6623221" y="98854"/>
                </a:cubicBezTo>
                <a:cubicBezTo>
                  <a:pt x="6634107" y="101964"/>
                  <a:pt x="6645287" y="103982"/>
                  <a:pt x="6656173" y="107092"/>
                </a:cubicBezTo>
                <a:cubicBezTo>
                  <a:pt x="6664522" y="109478"/>
                  <a:pt x="6672462" y="113224"/>
                  <a:pt x="6680886" y="115330"/>
                </a:cubicBezTo>
                <a:cubicBezTo>
                  <a:pt x="6694470" y="118726"/>
                  <a:pt x="6708567" y="119884"/>
                  <a:pt x="6722075" y="123568"/>
                </a:cubicBezTo>
                <a:cubicBezTo>
                  <a:pt x="6738830" y="128138"/>
                  <a:pt x="6771502" y="140044"/>
                  <a:pt x="6771502" y="140044"/>
                </a:cubicBezTo>
                <a:cubicBezTo>
                  <a:pt x="6829167" y="137298"/>
                  <a:pt x="6886937" y="136234"/>
                  <a:pt x="6944497" y="131806"/>
                </a:cubicBezTo>
                <a:cubicBezTo>
                  <a:pt x="6958457" y="130732"/>
                  <a:pt x="6971698" y="124176"/>
                  <a:pt x="6985686" y="123568"/>
                </a:cubicBezTo>
                <a:cubicBezTo>
                  <a:pt x="7098197" y="118676"/>
                  <a:pt x="7210853" y="118076"/>
                  <a:pt x="7323437" y="115330"/>
                </a:cubicBezTo>
                <a:cubicBezTo>
                  <a:pt x="7339913" y="109838"/>
                  <a:pt x="7357331" y="106621"/>
                  <a:pt x="7372865" y="98854"/>
                </a:cubicBezTo>
                <a:cubicBezTo>
                  <a:pt x="7383849" y="93362"/>
                  <a:pt x="7394054" y="85908"/>
                  <a:pt x="7405816" y="82379"/>
                </a:cubicBezTo>
                <a:cubicBezTo>
                  <a:pt x="7421815" y="77580"/>
                  <a:pt x="7438864" y="77417"/>
                  <a:pt x="7455243" y="74141"/>
                </a:cubicBezTo>
                <a:cubicBezTo>
                  <a:pt x="7481101" y="68969"/>
                  <a:pt x="7489355" y="65516"/>
                  <a:pt x="7512908" y="57665"/>
                </a:cubicBezTo>
                <a:lnTo>
                  <a:pt x="7924800" y="65903"/>
                </a:lnTo>
                <a:cubicBezTo>
                  <a:pt x="7955114" y="66897"/>
                  <a:pt x="7986319" y="65583"/>
                  <a:pt x="8015416" y="74141"/>
                </a:cubicBezTo>
                <a:cubicBezTo>
                  <a:pt x="8034413" y="79728"/>
                  <a:pt x="8064843" y="107092"/>
                  <a:pt x="8064843" y="107092"/>
                </a:cubicBezTo>
                <a:cubicBezTo>
                  <a:pt x="8122508" y="104346"/>
                  <a:pt x="8180306" y="103648"/>
                  <a:pt x="8237837" y="98854"/>
                </a:cubicBezTo>
                <a:cubicBezTo>
                  <a:pt x="8246491" y="98133"/>
                  <a:pt x="8254074" y="92501"/>
                  <a:pt x="8262551" y="90617"/>
                </a:cubicBezTo>
                <a:cubicBezTo>
                  <a:pt x="8278856" y="86994"/>
                  <a:pt x="8295774" y="86430"/>
                  <a:pt x="8311978" y="82379"/>
                </a:cubicBezTo>
                <a:cubicBezTo>
                  <a:pt x="8342551" y="74736"/>
                  <a:pt x="8363850" y="62023"/>
                  <a:pt x="8394356" y="57665"/>
                </a:cubicBezTo>
                <a:cubicBezTo>
                  <a:pt x="8507812" y="41457"/>
                  <a:pt x="8690404" y="43492"/>
                  <a:pt x="8773297" y="41190"/>
                </a:cubicBezTo>
                <a:cubicBezTo>
                  <a:pt x="8792519" y="38444"/>
                  <a:pt x="8811922" y="36760"/>
                  <a:pt x="8830962" y="32952"/>
                </a:cubicBezTo>
                <a:cubicBezTo>
                  <a:pt x="8839477" y="31249"/>
                  <a:pt x="8847214" y="26667"/>
                  <a:pt x="8855675" y="24714"/>
                </a:cubicBezTo>
                <a:cubicBezTo>
                  <a:pt x="8882961" y="18417"/>
                  <a:pt x="8910189" y="11025"/>
                  <a:pt x="8938054" y="8238"/>
                </a:cubicBezTo>
                <a:lnTo>
                  <a:pt x="9020432" y="0"/>
                </a:lnTo>
                <a:cubicBezTo>
                  <a:pt x="9067113" y="2746"/>
                  <a:pt x="9114716" y="-1396"/>
                  <a:pt x="9160475" y="8238"/>
                </a:cubicBezTo>
                <a:cubicBezTo>
                  <a:pt x="9170163" y="10278"/>
                  <a:pt x="9172930" y="23905"/>
                  <a:pt x="9176951" y="32952"/>
                </a:cubicBezTo>
                <a:cubicBezTo>
                  <a:pt x="9184004" y="48822"/>
                  <a:pt x="9187935" y="65903"/>
                  <a:pt x="9193427" y="82379"/>
                </a:cubicBezTo>
                <a:lnTo>
                  <a:pt x="9201665" y="107092"/>
                </a:lnTo>
                <a:cubicBezTo>
                  <a:pt x="9198919" y="285579"/>
                  <a:pt x="9204226" y="464371"/>
                  <a:pt x="9193427" y="642552"/>
                </a:cubicBezTo>
                <a:cubicBezTo>
                  <a:pt x="9192902" y="651220"/>
                  <a:pt x="9177296" y="649470"/>
                  <a:pt x="9168713" y="650790"/>
                </a:cubicBezTo>
                <a:cubicBezTo>
                  <a:pt x="9141438" y="654986"/>
                  <a:pt x="9113929" y="658704"/>
                  <a:pt x="9086335" y="659027"/>
                </a:cubicBezTo>
                <a:lnTo>
                  <a:pt x="7760043" y="667265"/>
                </a:lnTo>
                <a:cubicBezTo>
                  <a:pt x="7369310" y="679106"/>
                  <a:pt x="7431445" y="681283"/>
                  <a:pt x="6919783" y="667265"/>
                </a:cubicBezTo>
                <a:cubicBezTo>
                  <a:pt x="6908466" y="666955"/>
                  <a:pt x="6898040" y="660628"/>
                  <a:pt x="6886832" y="659027"/>
                </a:cubicBezTo>
                <a:cubicBezTo>
                  <a:pt x="6859513" y="655124"/>
                  <a:pt x="6831913" y="653536"/>
                  <a:pt x="6804454" y="650790"/>
                </a:cubicBezTo>
                <a:lnTo>
                  <a:pt x="6483178" y="659027"/>
                </a:lnTo>
                <a:cubicBezTo>
                  <a:pt x="6469191" y="659663"/>
                  <a:pt x="6455850" y="665285"/>
                  <a:pt x="6441989" y="667265"/>
                </a:cubicBezTo>
                <a:cubicBezTo>
                  <a:pt x="6365059" y="678255"/>
                  <a:pt x="6383098" y="670805"/>
                  <a:pt x="6318421" y="683741"/>
                </a:cubicBezTo>
                <a:cubicBezTo>
                  <a:pt x="6287301" y="689965"/>
                  <a:pt x="6267558" y="697949"/>
                  <a:pt x="6236043" y="708454"/>
                </a:cubicBezTo>
                <a:cubicBezTo>
                  <a:pt x="6227805" y="711200"/>
                  <a:pt x="6219753" y="714586"/>
                  <a:pt x="6211329" y="716692"/>
                </a:cubicBezTo>
                <a:cubicBezTo>
                  <a:pt x="6200771" y="719332"/>
                  <a:pt x="6165484" y="727259"/>
                  <a:pt x="6153665" y="733168"/>
                </a:cubicBezTo>
                <a:cubicBezTo>
                  <a:pt x="6089798" y="765102"/>
                  <a:pt x="6166346" y="737181"/>
                  <a:pt x="6104237" y="757881"/>
                </a:cubicBezTo>
                <a:cubicBezTo>
                  <a:pt x="6079524" y="755135"/>
                  <a:pt x="6054480" y="754520"/>
                  <a:pt x="6030097" y="749644"/>
                </a:cubicBezTo>
                <a:cubicBezTo>
                  <a:pt x="6013067" y="746238"/>
                  <a:pt x="5997146" y="738660"/>
                  <a:pt x="5980670" y="733168"/>
                </a:cubicBezTo>
                <a:lnTo>
                  <a:pt x="5955956" y="724930"/>
                </a:lnTo>
                <a:cubicBezTo>
                  <a:pt x="5947718" y="722184"/>
                  <a:pt x="5939859" y="717769"/>
                  <a:pt x="5931243" y="716692"/>
                </a:cubicBezTo>
                <a:cubicBezTo>
                  <a:pt x="5810777" y="701634"/>
                  <a:pt x="5887451" y="709559"/>
                  <a:pt x="5700583" y="700217"/>
                </a:cubicBezTo>
                <a:cubicBezTo>
                  <a:pt x="5657468" y="685845"/>
                  <a:pt x="5669644" y="687986"/>
                  <a:pt x="5601729" y="683741"/>
                </a:cubicBezTo>
                <a:cubicBezTo>
                  <a:pt x="5538636" y="679798"/>
                  <a:pt x="5475416" y="678249"/>
                  <a:pt x="5412259" y="675503"/>
                </a:cubicBezTo>
                <a:lnTo>
                  <a:pt x="3295135" y="683741"/>
                </a:lnTo>
                <a:cubicBezTo>
                  <a:pt x="3286452" y="683808"/>
                  <a:pt x="3277646" y="687162"/>
                  <a:pt x="3270421" y="691979"/>
                </a:cubicBezTo>
                <a:cubicBezTo>
                  <a:pt x="3208713" y="733117"/>
                  <a:pt x="3279759" y="705342"/>
                  <a:pt x="3220994" y="724930"/>
                </a:cubicBezTo>
                <a:cubicBezTo>
                  <a:pt x="3181831" y="751040"/>
                  <a:pt x="3205674" y="738275"/>
                  <a:pt x="3146854" y="757881"/>
                </a:cubicBezTo>
                <a:lnTo>
                  <a:pt x="3122140" y="766119"/>
                </a:lnTo>
                <a:cubicBezTo>
                  <a:pt x="3055419" y="761949"/>
                  <a:pt x="2990172" y="760600"/>
                  <a:pt x="2924432" y="749644"/>
                </a:cubicBezTo>
                <a:cubicBezTo>
                  <a:pt x="2893535" y="744495"/>
                  <a:pt x="2894185" y="741002"/>
                  <a:pt x="2866767" y="733168"/>
                </a:cubicBezTo>
                <a:cubicBezTo>
                  <a:pt x="2855881" y="730058"/>
                  <a:pt x="2845109" y="725737"/>
                  <a:pt x="2833816" y="724930"/>
                </a:cubicBezTo>
                <a:cubicBezTo>
                  <a:pt x="2768024" y="720230"/>
                  <a:pt x="2702011" y="719438"/>
                  <a:pt x="2636108" y="716692"/>
                </a:cubicBezTo>
                <a:cubicBezTo>
                  <a:pt x="2032663" y="616116"/>
                  <a:pt x="2561315" y="701361"/>
                  <a:pt x="897924" y="716692"/>
                </a:cubicBezTo>
                <a:cubicBezTo>
                  <a:pt x="864860" y="716997"/>
                  <a:pt x="832078" y="722988"/>
                  <a:pt x="799070" y="724930"/>
                </a:cubicBezTo>
                <a:cubicBezTo>
                  <a:pt x="738701" y="728481"/>
                  <a:pt x="678231" y="730071"/>
                  <a:pt x="617837" y="733168"/>
                </a:cubicBezTo>
                <a:cubicBezTo>
                  <a:pt x="304415" y="749241"/>
                  <a:pt x="685210" y="735121"/>
                  <a:pt x="205946" y="749644"/>
                </a:cubicBezTo>
                <a:cubicBezTo>
                  <a:pt x="148281" y="746898"/>
                  <a:pt x="89828" y="751298"/>
                  <a:pt x="32951" y="741406"/>
                </a:cubicBezTo>
                <a:cubicBezTo>
                  <a:pt x="23197" y="739710"/>
                  <a:pt x="20903" y="725548"/>
                  <a:pt x="16475" y="716692"/>
                </a:cubicBezTo>
                <a:cubicBezTo>
                  <a:pt x="10564" y="704870"/>
                  <a:pt x="2641" y="669590"/>
                  <a:pt x="0" y="659027"/>
                </a:cubicBezTo>
                <a:cubicBezTo>
                  <a:pt x="2746" y="620584"/>
                  <a:pt x="4203" y="582027"/>
                  <a:pt x="8237" y="543698"/>
                </a:cubicBezTo>
                <a:cubicBezTo>
                  <a:pt x="9703" y="529773"/>
                  <a:pt x="16475" y="516510"/>
                  <a:pt x="16475" y="502508"/>
                </a:cubicBezTo>
                <a:cubicBezTo>
                  <a:pt x="16475" y="392543"/>
                  <a:pt x="13282" y="384502"/>
                  <a:pt x="0" y="304800"/>
                </a:cubicBezTo>
                <a:cubicBezTo>
                  <a:pt x="2746" y="255373"/>
                  <a:pt x="1549" y="205568"/>
                  <a:pt x="8237" y="156519"/>
                </a:cubicBezTo>
                <a:cubicBezTo>
                  <a:pt x="28397" y="8675"/>
                  <a:pt x="15102" y="94736"/>
                  <a:pt x="16475" y="82379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476"/>
          <a:stretch/>
        </p:blipFill>
        <p:spPr>
          <a:xfrm flipH="1">
            <a:off x="-53840" y="6205117"/>
            <a:ext cx="2812043" cy="63296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199" b="70476"/>
          <a:stretch/>
        </p:blipFill>
        <p:spPr>
          <a:xfrm>
            <a:off x="2737314" y="6212679"/>
            <a:ext cx="1949426" cy="63296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199" b="70476"/>
          <a:stretch/>
        </p:blipFill>
        <p:spPr>
          <a:xfrm flipH="1">
            <a:off x="4678502" y="6212679"/>
            <a:ext cx="1887054" cy="63296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476"/>
          <a:stretch/>
        </p:blipFill>
        <p:spPr>
          <a:xfrm>
            <a:off x="6553199" y="6212679"/>
            <a:ext cx="2603158" cy="632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6856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0" t="6785" r="5289" b="7440"/>
          <a:stretch/>
        </p:blipFill>
        <p:spPr>
          <a:xfrm>
            <a:off x="148240" y="1297105"/>
            <a:ext cx="4281040" cy="300681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91" t="9280" r="7706" b="10668"/>
          <a:stretch/>
        </p:blipFill>
        <p:spPr>
          <a:xfrm>
            <a:off x="4457304" y="420005"/>
            <a:ext cx="4686696" cy="312781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68" t="7018" r="7486" b="11406"/>
          <a:stretch/>
        </p:blipFill>
        <p:spPr>
          <a:xfrm>
            <a:off x="4457303" y="3735946"/>
            <a:ext cx="4686697" cy="3122054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85015" y="306514"/>
            <a:ext cx="4344266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2700" cmpd="sng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/>
              </a:rPr>
              <a:t>Варианты организации</a:t>
            </a:r>
          </a:p>
          <a:p>
            <a:pPr algn="ctr"/>
            <a:r>
              <a:rPr lang="ru-RU" sz="3200" b="1" dirty="0">
                <a:ln w="12700" cmpd="sng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</a:rPr>
              <a:t>р</a:t>
            </a:r>
            <a:r>
              <a:rPr lang="ru-RU" sz="3200" b="1" dirty="0" smtClean="0">
                <a:ln w="12700" cmpd="sng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</a:rPr>
              <a:t>абочей зоны в группе</a:t>
            </a:r>
            <a:endParaRPr lang="ru-RU" sz="3200" b="1" cap="none" spc="0" dirty="0">
              <a:ln w="12700" cmpd="sng">
                <a:solidFill>
                  <a:srgbClr val="00B050"/>
                </a:solidFill>
                <a:prstDash val="solid"/>
              </a:ln>
              <a:solidFill>
                <a:srgbClr val="00B050"/>
              </a:solidFill>
              <a:effectLst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476"/>
          <a:stretch/>
        </p:blipFill>
        <p:spPr>
          <a:xfrm flipH="1">
            <a:off x="-1" y="5861017"/>
            <a:ext cx="4429281" cy="996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2422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48" t="7806" r="7396" b="15364"/>
          <a:stretch/>
        </p:blipFill>
        <p:spPr>
          <a:xfrm>
            <a:off x="0" y="3935009"/>
            <a:ext cx="4313501" cy="285114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9" t="5486" r="12319" b="12199"/>
          <a:stretch/>
        </p:blipFill>
        <p:spPr>
          <a:xfrm>
            <a:off x="4686029" y="3935009"/>
            <a:ext cx="4382771" cy="288736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111916" y="175535"/>
            <a:ext cx="2956259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2700" cmpd="sng">
                  <a:solidFill>
                    <a:srgbClr val="00B050"/>
                  </a:solidFill>
                  <a:prstDash val="solid"/>
                </a:ln>
                <a:solidFill>
                  <a:srgbClr val="92D050"/>
                </a:solidFill>
                <a:effectLst/>
              </a:rPr>
              <a:t>Организация </a:t>
            </a:r>
          </a:p>
          <a:p>
            <a:pPr algn="ctr"/>
            <a:r>
              <a:rPr lang="ru-RU" sz="3200" b="1" dirty="0">
                <a:ln w="12700" cmpd="sng">
                  <a:solidFill>
                    <a:srgbClr val="00B050"/>
                  </a:solidFill>
                  <a:prstDash val="solid"/>
                </a:ln>
                <a:solidFill>
                  <a:srgbClr val="92D050"/>
                </a:solidFill>
              </a:rPr>
              <a:t>а</a:t>
            </a:r>
            <a:r>
              <a:rPr lang="ru-RU" sz="3200" b="1" dirty="0" smtClean="0">
                <a:ln w="12700" cmpd="sng">
                  <a:solidFill>
                    <a:srgbClr val="00B050"/>
                  </a:solidFill>
                  <a:prstDash val="solid"/>
                </a:ln>
                <a:solidFill>
                  <a:srgbClr val="92D050"/>
                </a:solidFill>
              </a:rPr>
              <a:t>ктивной </a:t>
            </a:r>
            <a:r>
              <a:rPr lang="ru-RU" sz="3200" b="1" cap="none" spc="0" dirty="0" smtClean="0">
                <a:ln w="12700" cmpd="sng">
                  <a:solidFill>
                    <a:srgbClr val="00B050"/>
                  </a:solidFill>
                  <a:prstDash val="solid"/>
                </a:ln>
                <a:solidFill>
                  <a:srgbClr val="92D050"/>
                </a:solidFill>
                <a:effectLst/>
              </a:rPr>
              <a:t> зоны</a:t>
            </a:r>
            <a:endParaRPr lang="ru-RU" sz="3200" b="1" cap="none" spc="0" dirty="0">
              <a:ln w="12700" cmpd="sng">
                <a:solidFill>
                  <a:srgbClr val="00B050"/>
                </a:solidFill>
                <a:prstDash val="solid"/>
              </a:ln>
              <a:solidFill>
                <a:srgbClr val="92D050"/>
              </a:solidFill>
              <a:effectLst/>
            </a:endParaRPr>
          </a:p>
        </p:txBody>
      </p:sp>
      <p:pic>
        <p:nvPicPr>
          <p:cNvPr id="6" name="Объект 3"/>
          <p:cNvPicPr>
            <a:picLocks noChangeAspect="1"/>
          </p:cNvPicPr>
          <p:nvPr/>
        </p:nvPicPr>
        <p:blipFill rotWithShape="1">
          <a:blip r:embed="rId5"/>
          <a:srcRect l="2603"/>
          <a:stretch/>
        </p:blipFill>
        <p:spPr>
          <a:xfrm>
            <a:off x="4169251" y="0"/>
            <a:ext cx="4974749" cy="3617656"/>
          </a:xfrm>
          <a:prstGeom prst="round2SameRect">
            <a:avLst>
              <a:gd name="adj1" fmla="val 18264"/>
              <a:gd name="adj2" fmla="val 15166"/>
            </a:avLst>
          </a:prstGeom>
        </p:spPr>
      </p:pic>
      <p:pic>
        <p:nvPicPr>
          <p:cNvPr id="8" name="Picture 2" descr="C:\Users\Психолог\Desktop\развивающая предметно-пространственная среда\наташа группа\IMG_9518_новый размер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916" y="1252753"/>
            <a:ext cx="3872535" cy="258169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9729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921499" y="119293"/>
            <a:ext cx="6172200" cy="750094"/>
          </a:xfrm>
        </p:spPr>
        <p:txBody>
          <a:bodyPr/>
          <a:lstStyle/>
          <a:p>
            <a:r>
              <a:rPr lang="ru-RU" b="1" dirty="0" smtClean="0">
                <a:solidFill>
                  <a:srgbClr val="0000FF"/>
                </a:solidFill>
              </a:rPr>
              <a:t>Организация РППС</a:t>
            </a:r>
          </a:p>
        </p:txBody>
      </p:sp>
      <p:sp>
        <p:nvSpPr>
          <p:cNvPr id="3075" name="Содержимое 2"/>
          <p:cNvSpPr>
            <a:spLocks noGrp="1"/>
          </p:cNvSpPr>
          <p:nvPr>
            <p:ph idx="1"/>
          </p:nvPr>
        </p:nvSpPr>
        <p:spPr>
          <a:xfrm>
            <a:off x="0" y="1950092"/>
            <a:ext cx="9143999" cy="2849255"/>
          </a:xfrm>
        </p:spPr>
        <p:txBody>
          <a:bodyPr>
            <a:no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государственный стандарт дошкольного образования (ФГОС)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подразумевает создание благоприятных условий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развития детей в соответствии с их возрастными и индивидуальными особенностями и склонностями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развития способностей и творческого потенциала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каждого ребенка как субъекта отношений с самим собой, другими детьми, взрослыми и миром при реализации основной общеобразовательной программы дошкольного образования. </a:t>
            </a:r>
          </a:p>
          <a:p>
            <a:pPr marL="0" indent="0"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1814" y="4611231"/>
            <a:ext cx="9302817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0" u="none" strike="noStrike" baseline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Цели организации РППС ДОУ:</a:t>
            </a:r>
          </a:p>
          <a:p>
            <a:r>
              <a:rPr lang="ru-RU" sz="2000" b="0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обеспечение максимальной реализации образовательного</a:t>
            </a:r>
            <a:r>
              <a:rPr lang="ru-RU" sz="2000" b="0" i="0" u="none" strike="noStrike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потенциала пространства;</a:t>
            </a:r>
          </a:p>
          <a:p>
            <a:r>
              <a:rPr lang="ru-RU" sz="2000" b="0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обеспечение полноценного общения и совместной деятельности</a:t>
            </a:r>
          </a:p>
          <a:p>
            <a:r>
              <a:rPr lang="ru-RU" sz="2000" b="0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детей и взрослых;</a:t>
            </a:r>
          </a:p>
          <a:p>
            <a:r>
              <a:rPr lang="ru-RU" sz="2000" b="0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обеспечение реализации различных общеобразовательных</a:t>
            </a:r>
          </a:p>
          <a:p>
            <a:r>
              <a:rPr lang="ru-RU" sz="2000" b="0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5421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5242" y="20897"/>
            <a:ext cx="5557713" cy="4339346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8046" y="175535"/>
            <a:ext cx="3123997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2700" cmpd="sng">
                  <a:solidFill>
                    <a:srgbClr val="00B050"/>
                  </a:solidFill>
                  <a:prstDash val="solid"/>
                </a:ln>
                <a:solidFill>
                  <a:srgbClr val="92D050"/>
                </a:solidFill>
                <a:effectLst/>
              </a:rPr>
              <a:t>Организация </a:t>
            </a:r>
          </a:p>
          <a:p>
            <a:pPr algn="ctr"/>
            <a:r>
              <a:rPr lang="ru-RU" sz="3200" b="1" dirty="0">
                <a:ln w="12700" cmpd="sng">
                  <a:solidFill>
                    <a:srgbClr val="00B050"/>
                  </a:solidFill>
                  <a:prstDash val="solid"/>
                </a:ln>
                <a:solidFill>
                  <a:srgbClr val="92D050"/>
                </a:solidFill>
              </a:rPr>
              <a:t>с</a:t>
            </a:r>
            <a:r>
              <a:rPr lang="ru-RU" sz="3200" b="1" cap="none" spc="0" dirty="0" smtClean="0">
                <a:ln w="12700" cmpd="sng">
                  <a:solidFill>
                    <a:srgbClr val="00B050"/>
                  </a:solidFill>
                  <a:prstDash val="solid"/>
                </a:ln>
                <a:solidFill>
                  <a:srgbClr val="92D050"/>
                </a:solidFill>
                <a:effectLst/>
              </a:rPr>
              <a:t>покойной зоны</a:t>
            </a:r>
            <a:endParaRPr lang="ru-RU" sz="3200" b="1" cap="none" spc="0" dirty="0">
              <a:ln w="12700" cmpd="sng">
                <a:solidFill>
                  <a:srgbClr val="00B050"/>
                </a:solidFill>
                <a:prstDash val="solid"/>
              </a:ln>
              <a:solidFill>
                <a:srgbClr val="92D050"/>
              </a:solidFill>
              <a:effectLst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797" y="1375504"/>
            <a:ext cx="4176920" cy="4335325"/>
          </a:xfrm>
          <a:prstGeom prst="rect">
            <a:avLst/>
          </a:prstGeom>
        </p:spPr>
      </p:pic>
      <p:pic>
        <p:nvPicPr>
          <p:cNvPr id="8" name="Picture 12" descr="http://sch-sad99.edu.yar.ru/data/images/295_w800_h60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9677" y="4360243"/>
            <a:ext cx="3783060" cy="244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9620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aisttv.ru/wp-content/uploads/2015/06/detskiy-sad2-1440x564_c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313" y="896641"/>
            <a:ext cx="4677878" cy="2231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https://encrypted-tbn3.gstatic.com/images?q=tbn:ANd9GcRLIETCQeTFQsZxNryUb9v1XnbjyJ-qE53_ZOkNeU8nfg6ZOLF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2956" y="3636746"/>
            <a:ext cx="4285166" cy="3060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nn199mdou.edusite.ru/images/p411633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313" y="3501993"/>
            <a:ext cx="4178440" cy="3060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://sch-sad99.edu.yar.ru/data/images/300_w220_h220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5455" y="73709"/>
            <a:ext cx="4072667" cy="3054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1087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6797"/>
            <a:ext cx="900924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     Создавая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развивающую предметно - пространственную среду любой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группы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необходимо </a:t>
            </a:r>
            <a:r>
              <a:rPr lang="ru-RU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учитывать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способности и 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возможности каждого ребенка, </a:t>
            </a:r>
            <a:r>
              <a:rPr lang="ru-RU" b="1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психологические </a:t>
            </a:r>
            <a:r>
              <a:rPr lang="ru-RU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особенности возрастной </a:t>
            </a:r>
            <a:r>
              <a:rPr lang="ru-RU" b="1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группы 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ведущей деятельностью данного 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возраста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, на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которую нацелена данная среда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ru-RU" sz="1100" dirty="0"/>
              <a:t> </a:t>
            </a:r>
            <a:endParaRPr lang="ru-RU" sz="11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7378" y="1132952"/>
            <a:ext cx="9076622" cy="57092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ru-RU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ладшая группа</a:t>
            </a: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 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детей этого возраста – достаточно большое пространство в группе для удовлетворения потребности в двигательной активности. Необходимо учитывать ведущую роль игровой деятельности в развитии, это в свою очередь обеспечит эмоциональное благополучие каждого ребёнка, развитие его положительного самоощущения, компетентности в сфере отношений к миру, к людям, к себе, включение в различные формы сотрудничества, что и является основными целями дошкольного обучения и воспитания. В младшем возрасте дети активно познают окружающий мир, свойства предметов, их назначение и т.д., поэтому необходимо насытить группу предметами для сенсорного развития, предметами и играми для развития мелкой моторики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spcAft>
                <a:spcPts val="600"/>
              </a:spcAft>
            </a:pPr>
            <a:r>
              <a:rPr lang="ru-RU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Средняя </a:t>
            </a:r>
            <a:r>
              <a:rPr lang="ru-RU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группа</a:t>
            </a: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Организация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жизни и воспитание детей в этой группе направлены на дальнейшее развитие умения понимать окружающих людей, проявлять к ним доброжелательное отношение, стремится к общению и взаимодействию. Повышенная обидчивость представляет собой возрастной феномен. Необходимо предусмотреть место для временного уединения дошкольника, где он может подумать, помечтать. Этот возраст – время расцвета сюжетно-ролевых игр, появляются ролевые взаимодействия. Повышается познавательная активность, все новое, пусть не совсем понятное, привлекает детей. Повышается познавательный мотив, поэтому чтобы поддержать и развивать эту познавательную активность необходимо в группе иметь достаточное количество предметов, материалов, содержащих информацию, выходящую за рамки программы. </a:t>
            </a:r>
          </a:p>
        </p:txBody>
      </p:sp>
    </p:spTree>
    <p:extLst>
      <p:ext uri="{BB962C8B-B14F-4D97-AF65-F5344CB8AC3E}">
        <p14:creationId xmlns:p14="http://schemas.microsoft.com/office/powerpoint/2010/main" val="228214561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5504" y="2079057"/>
            <a:ext cx="9028496" cy="37600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Старшая группа</a:t>
            </a: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этом возрасте происходит интенсивное развитие интеллектуальной, нравственно-волевой и эмоциональной сфер личности. Важно выделить место для того, чтобы дети могли участвовать во всём многообразии игр (дидактических, развивающих, логико-математических и др.). Обязательно наличие уголка для детского экспериментирования, разнообразной конструктивной деятельности. Старший возраст – возраст интенсивно рисующий, более 1000 рисунков за год. Поэтому всевозможные материалы и средства для изобразительной деятельности. Конструктивная деятельность может осуществляться на основе схем, по определенным правилам – наличие разнообразных схем, шифровок и т.д. Развивается диалогическая речь – побольше картин и картинок, серии картин для составления рассказа, установления последовательности, сочинения сказок. Используются также схемы, таблицы. Усложняются сюжетно-ролевые игры. </a:t>
            </a:r>
          </a:p>
          <a:p>
            <a:pPr algn="just">
              <a:spcAft>
                <a:spcPts val="1000"/>
              </a:spcAft>
            </a:pPr>
            <a:endParaRPr lang="ru-RU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812879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4754" y="182880"/>
            <a:ext cx="8855242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одготовительная группа: 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РППС </a:t>
            </a:r>
            <a:r>
              <a:rPr lang="ru-RU" dirty="0" smtClean="0">
                <a:solidFill>
                  <a:srgbClr val="26262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dirty="0">
                <a:solidFill>
                  <a:srgbClr val="26262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этом возрасте организуется так, чтобы каждый ребёнок имел возможность заниматься любимым </a:t>
            </a:r>
            <a:r>
              <a:rPr lang="ru-RU" dirty="0" smtClean="0">
                <a:solidFill>
                  <a:srgbClr val="26262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делом. Для </a:t>
            </a:r>
            <a:r>
              <a:rPr lang="ru-RU" dirty="0">
                <a:solidFill>
                  <a:srgbClr val="26262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самостоятельной деятельности дети должны иметь открытый доступ к материалам и </a:t>
            </a:r>
            <a:r>
              <a:rPr lang="ru-RU" dirty="0" smtClean="0">
                <a:solidFill>
                  <a:srgbClr val="26262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пособиям. В </a:t>
            </a:r>
            <a:r>
              <a:rPr lang="ru-RU" dirty="0">
                <a:solidFill>
                  <a:srgbClr val="26262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групповой комнате необходимо выделить уголок природы, уголок для ручного труда, для рассматривания книг, для самостоятельной музыкальной и изобразительной деятельности детей. Расстановка столов, секционных шкафов, размещение игрушек, учебных пособий производится таким образом, чтобы дети не только могли самостоятельно брать и укладывать на место учебный и игровой материал, но при необходимости и передвинуть часть оборудования, освободить площадь групповой комнаты для коллективных игр со строительным материалом или другими игрушками, пособиями.</a:t>
            </a:r>
            <a:r>
              <a:rPr lang="ru-RU" sz="1050" dirty="0">
                <a:solidFill>
                  <a:srgbClr val="262626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dirty="0">
                <a:solidFill>
                  <a:srgbClr val="26262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Размещение оборудования по секторам позволяет детям объединиться подгруппами по общим интересам (конструирование, рисование, ручной труд, театрально-игровая деятельность; экспериментирование), целесообразно несколько центров сюжетно-ролевых игр.  Обязательными в оборудовании являются материалы, активизирующие познавательную деятельность: развивающие игры, технические устройства и игрушки и т. д. Широко используются материалы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для познавательно - речевого развития детей</a:t>
            </a:r>
            <a:r>
              <a:rPr lang="ru-RU" dirty="0">
                <a:solidFill>
                  <a:srgbClr val="26262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репродукции с картин, иллюстрации, детская художественная литература, счёты, счётная лесенка, линейки, сосуды разного объёма, конфигурации, мерные стаканы, настенные часы, календари, глобус, географические карты, лупа, спиртовки, открытки, слайды с разными климатическими зонами, с основными космическими явлениями, куклы в национальных костюмах, иллюстрации со средствами передвижения, коммуникации, дидактические игры по программе.</a:t>
            </a:r>
            <a:r>
              <a:rPr lang="ru-RU" dirty="0">
                <a:solidFill>
                  <a:srgbClr val="26262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А также материалы, побуждающие детей к освоению </a:t>
            </a:r>
            <a:r>
              <a:rPr lang="ru-RU" dirty="0" smtClean="0">
                <a:solidFill>
                  <a:srgbClr val="26262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грамоты.</a:t>
            </a:r>
          </a:p>
        </p:txBody>
      </p:sp>
    </p:spTree>
    <p:extLst>
      <p:ext uri="{BB962C8B-B14F-4D97-AF65-F5344CB8AC3E}">
        <p14:creationId xmlns:p14="http://schemas.microsoft.com/office/powerpoint/2010/main" val="323177112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72791"/>
            <a:ext cx="9144000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      Важно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при формировании предметно-пространственной среды учитывать следующие </a:t>
            </a:r>
            <a:r>
              <a:rPr lang="ru-RU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принципы её построения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, рекомендованные ФГОС:</a:t>
            </a:r>
            <a:endParaRPr lang="ru-RU" sz="11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Принцип</a:t>
            </a:r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дистанции</a:t>
            </a:r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позиции</a:t>
            </a:r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при</a:t>
            </a:r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взаимодействии</a:t>
            </a:r>
            <a:endParaRPr lang="ru-RU" sz="11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Первоочередным условием </a:t>
            </a:r>
            <a:r>
              <a:rPr lang="ru-RU" i="1" u="sng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личностно-ориентированной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модели является установление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контакта </a:t>
            </a:r>
            <a:r>
              <a:rPr lang="ru-RU" i="1" u="sng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на </a:t>
            </a:r>
            <a:r>
              <a:rPr lang="ru-RU" i="1" u="sng" dirty="0">
                <a:latin typeface="Times New Roman" panose="02020603050405020304" pitchFamily="18" charset="0"/>
                <a:ea typeface="Calibri" panose="020F0502020204030204" pitchFamily="34" charset="0"/>
              </a:rPr>
              <a:t>основе пространственного принципа «глаза в глаза</a:t>
            </a:r>
            <a:r>
              <a:rPr lang="ru-RU" i="1" u="sng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».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ru-RU" sz="11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1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Принцип</a:t>
            </a:r>
            <a:r>
              <a:rPr lang="en-US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активности</a:t>
            </a:r>
            <a:endParaRPr lang="ru-RU" sz="11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С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реда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в детском саду должна быть </a:t>
            </a:r>
            <a:r>
              <a:rPr lang="ru-RU" i="1" u="sng" dirty="0">
                <a:latin typeface="Times New Roman" panose="02020603050405020304" pitchFamily="18" charset="0"/>
                <a:ea typeface="Calibri" panose="020F0502020204030204" pitchFamily="34" charset="0"/>
              </a:rPr>
              <a:t>интенсивно развивающей, провоцирующей возникновение и развитие познавательных интересов ребёнка, его волевых качеств, эмоций, чувств.</a:t>
            </a:r>
            <a:endParaRPr lang="ru-RU" sz="11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1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Принцип</a:t>
            </a:r>
            <a:r>
              <a:rPr lang="en-US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стабильности</a:t>
            </a:r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динамичности</a:t>
            </a:r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развивающей</a:t>
            </a:r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среды</a:t>
            </a:r>
            <a:endParaRPr lang="ru-RU" sz="11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ru-RU" i="1" u="sng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должна </a:t>
            </a:r>
            <a:r>
              <a:rPr lang="ru-RU" i="1" u="sng" dirty="0">
                <a:latin typeface="Times New Roman" panose="02020603050405020304" pitchFamily="18" charset="0"/>
                <a:ea typeface="Calibri" panose="020F0502020204030204" pitchFamily="34" charset="0"/>
              </a:rPr>
              <a:t>быть заложена возможность её изменения.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В интерьере должны выделяться определённые многофункциональные легко трансформируемые элементы при сохранении общей, смысловой целостности.</a:t>
            </a:r>
            <a:endParaRPr lang="ru-RU" sz="11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1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Принцип</a:t>
            </a:r>
            <a:r>
              <a:rPr lang="en-US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комплексирования</a:t>
            </a:r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</a:rPr>
              <a:t> и </a:t>
            </a:r>
            <a:r>
              <a:rPr lang="en-US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гибкого</a:t>
            </a:r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зонирования</a:t>
            </a:r>
            <a:endParaRPr lang="ru-RU" sz="11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ru-RU" i="1" u="sng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давать </a:t>
            </a:r>
            <a:r>
              <a:rPr lang="ru-RU" i="1" u="sng" dirty="0">
                <a:latin typeface="Times New Roman" panose="02020603050405020304" pitchFamily="18" charset="0"/>
                <a:ea typeface="Calibri" panose="020F0502020204030204" pitchFamily="34" charset="0"/>
              </a:rPr>
              <a:t>возможность построения непересекающихся сфер активности.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</a:p>
          <a:p>
            <a:pPr marL="28575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Принцип </a:t>
            </a:r>
            <a:r>
              <a:rPr lang="ru-RU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эмоциогенности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</a:rPr>
              <a:t> среды, индивидуальной комфортности и</a:t>
            </a:r>
            <a:endParaRPr lang="ru-RU" sz="11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</a:rPr>
              <a:t>эмоционального благополучия каждого ребёнка и взрослого</a:t>
            </a:r>
            <a:endParaRPr lang="ru-RU" sz="11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Среда должна быть организована так, чтобы она </a:t>
            </a:r>
            <a:r>
              <a:rPr lang="ru-RU" i="1" u="sng" dirty="0">
                <a:latin typeface="Times New Roman" panose="02020603050405020304" pitchFamily="18" charset="0"/>
                <a:ea typeface="Calibri" panose="020F0502020204030204" pitchFamily="34" charset="0"/>
              </a:rPr>
              <a:t>побуждала детей взаимодействовать с её различными элементами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, повышая тем самым функциональную активность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ребёнка.</a:t>
            </a:r>
          </a:p>
          <a:p>
            <a:pPr marL="28575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1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Принцип</a:t>
            </a:r>
            <a:r>
              <a:rPr lang="en-US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открытости</a:t>
            </a:r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</a:rPr>
              <a:t> – </a:t>
            </a:r>
            <a:r>
              <a:rPr lang="en-US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закрытости</a:t>
            </a:r>
            <a:endParaRPr lang="ru-RU" sz="11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Принцип 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</a:rPr>
              <a:t>учёта половых и возрастных различий детей</a:t>
            </a: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ru-RU" sz="1100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4" name="Полилиния 3"/>
          <p:cNvSpPr/>
          <p:nvPr/>
        </p:nvSpPr>
        <p:spPr>
          <a:xfrm>
            <a:off x="-32951" y="6079524"/>
            <a:ext cx="9201665" cy="766119"/>
          </a:xfrm>
          <a:custGeom>
            <a:avLst/>
            <a:gdLst>
              <a:gd name="connsiteX0" fmla="*/ 16475 w 9201665"/>
              <a:gd name="connsiteY0" fmla="*/ 82379 h 766119"/>
              <a:gd name="connsiteX1" fmla="*/ 16475 w 9201665"/>
              <a:gd name="connsiteY1" fmla="*/ 82379 h 766119"/>
              <a:gd name="connsiteX2" fmla="*/ 164756 w 9201665"/>
              <a:gd name="connsiteY2" fmla="*/ 57665 h 766119"/>
              <a:gd name="connsiteX3" fmla="*/ 197708 w 9201665"/>
              <a:gd name="connsiteY3" fmla="*/ 41190 h 766119"/>
              <a:gd name="connsiteX4" fmla="*/ 247135 w 9201665"/>
              <a:gd name="connsiteY4" fmla="*/ 24714 h 766119"/>
              <a:gd name="connsiteX5" fmla="*/ 494270 w 9201665"/>
              <a:gd name="connsiteY5" fmla="*/ 41190 h 766119"/>
              <a:gd name="connsiteX6" fmla="*/ 518983 w 9201665"/>
              <a:gd name="connsiteY6" fmla="*/ 49427 h 766119"/>
              <a:gd name="connsiteX7" fmla="*/ 543697 w 9201665"/>
              <a:gd name="connsiteY7" fmla="*/ 65903 h 766119"/>
              <a:gd name="connsiteX8" fmla="*/ 568410 w 9201665"/>
              <a:gd name="connsiteY8" fmla="*/ 74141 h 766119"/>
              <a:gd name="connsiteX9" fmla="*/ 626075 w 9201665"/>
              <a:gd name="connsiteY9" fmla="*/ 107092 h 766119"/>
              <a:gd name="connsiteX10" fmla="*/ 708454 w 9201665"/>
              <a:gd name="connsiteY10" fmla="*/ 123568 h 766119"/>
              <a:gd name="connsiteX11" fmla="*/ 996778 w 9201665"/>
              <a:gd name="connsiteY11" fmla="*/ 115330 h 766119"/>
              <a:gd name="connsiteX12" fmla="*/ 1046205 w 9201665"/>
              <a:gd name="connsiteY12" fmla="*/ 82379 h 766119"/>
              <a:gd name="connsiteX13" fmla="*/ 1103870 w 9201665"/>
              <a:gd name="connsiteY13" fmla="*/ 57665 h 766119"/>
              <a:gd name="connsiteX14" fmla="*/ 1136821 w 9201665"/>
              <a:gd name="connsiteY14" fmla="*/ 49427 h 766119"/>
              <a:gd name="connsiteX15" fmla="*/ 1161535 w 9201665"/>
              <a:gd name="connsiteY15" fmla="*/ 41190 h 766119"/>
              <a:gd name="connsiteX16" fmla="*/ 1441621 w 9201665"/>
              <a:gd name="connsiteY16" fmla="*/ 57665 h 766119"/>
              <a:gd name="connsiteX17" fmla="*/ 1499286 w 9201665"/>
              <a:gd name="connsiteY17" fmla="*/ 74141 h 766119"/>
              <a:gd name="connsiteX18" fmla="*/ 1556951 w 9201665"/>
              <a:gd name="connsiteY18" fmla="*/ 90617 h 766119"/>
              <a:gd name="connsiteX19" fmla="*/ 1647567 w 9201665"/>
              <a:gd name="connsiteY19" fmla="*/ 74141 h 766119"/>
              <a:gd name="connsiteX20" fmla="*/ 1713470 w 9201665"/>
              <a:gd name="connsiteY20" fmla="*/ 57665 h 766119"/>
              <a:gd name="connsiteX21" fmla="*/ 1738183 w 9201665"/>
              <a:gd name="connsiteY21" fmla="*/ 49427 h 766119"/>
              <a:gd name="connsiteX22" fmla="*/ 1795848 w 9201665"/>
              <a:gd name="connsiteY22" fmla="*/ 32952 h 766119"/>
              <a:gd name="connsiteX23" fmla="*/ 1935892 w 9201665"/>
              <a:gd name="connsiteY23" fmla="*/ 41190 h 766119"/>
              <a:gd name="connsiteX24" fmla="*/ 2183027 w 9201665"/>
              <a:gd name="connsiteY24" fmla="*/ 32952 h 766119"/>
              <a:gd name="connsiteX25" fmla="*/ 2240692 w 9201665"/>
              <a:gd name="connsiteY25" fmla="*/ 24714 h 766119"/>
              <a:gd name="connsiteX26" fmla="*/ 2421924 w 9201665"/>
              <a:gd name="connsiteY26" fmla="*/ 16476 h 766119"/>
              <a:gd name="connsiteX27" fmla="*/ 2726724 w 9201665"/>
              <a:gd name="connsiteY27" fmla="*/ 24714 h 766119"/>
              <a:gd name="connsiteX28" fmla="*/ 2825578 w 9201665"/>
              <a:gd name="connsiteY28" fmla="*/ 41190 h 766119"/>
              <a:gd name="connsiteX29" fmla="*/ 2899719 w 9201665"/>
              <a:gd name="connsiteY29" fmla="*/ 90617 h 766119"/>
              <a:gd name="connsiteX30" fmla="*/ 2924432 w 9201665"/>
              <a:gd name="connsiteY30" fmla="*/ 107092 h 766119"/>
              <a:gd name="connsiteX31" fmla="*/ 2949146 w 9201665"/>
              <a:gd name="connsiteY31" fmla="*/ 115330 h 766119"/>
              <a:gd name="connsiteX32" fmla="*/ 2998573 w 9201665"/>
              <a:gd name="connsiteY32" fmla="*/ 140044 h 766119"/>
              <a:gd name="connsiteX33" fmla="*/ 3023286 w 9201665"/>
              <a:gd name="connsiteY33" fmla="*/ 156519 h 766119"/>
              <a:gd name="connsiteX34" fmla="*/ 3056237 w 9201665"/>
              <a:gd name="connsiteY34" fmla="*/ 164757 h 766119"/>
              <a:gd name="connsiteX35" fmla="*/ 3113902 w 9201665"/>
              <a:gd name="connsiteY35" fmla="*/ 181233 h 766119"/>
              <a:gd name="connsiteX36" fmla="*/ 3196281 w 9201665"/>
              <a:gd name="connsiteY36" fmla="*/ 172995 h 766119"/>
              <a:gd name="connsiteX37" fmla="*/ 3220994 w 9201665"/>
              <a:gd name="connsiteY37" fmla="*/ 156519 h 766119"/>
              <a:gd name="connsiteX38" fmla="*/ 3253946 w 9201665"/>
              <a:gd name="connsiteY38" fmla="*/ 131806 h 766119"/>
              <a:gd name="connsiteX39" fmla="*/ 3303373 w 9201665"/>
              <a:gd name="connsiteY39" fmla="*/ 115330 h 766119"/>
              <a:gd name="connsiteX40" fmla="*/ 3385751 w 9201665"/>
              <a:gd name="connsiteY40" fmla="*/ 98854 h 766119"/>
              <a:gd name="connsiteX41" fmla="*/ 3781167 w 9201665"/>
              <a:gd name="connsiteY41" fmla="*/ 74141 h 766119"/>
              <a:gd name="connsiteX42" fmla="*/ 3805881 w 9201665"/>
              <a:gd name="connsiteY42" fmla="*/ 57665 h 766119"/>
              <a:gd name="connsiteX43" fmla="*/ 3838832 w 9201665"/>
              <a:gd name="connsiteY43" fmla="*/ 49427 h 766119"/>
              <a:gd name="connsiteX44" fmla="*/ 3888259 w 9201665"/>
              <a:gd name="connsiteY44" fmla="*/ 32952 h 766119"/>
              <a:gd name="connsiteX45" fmla="*/ 3912973 w 9201665"/>
              <a:gd name="connsiteY45" fmla="*/ 24714 h 766119"/>
              <a:gd name="connsiteX46" fmla="*/ 4160108 w 9201665"/>
              <a:gd name="connsiteY46" fmla="*/ 41190 h 766119"/>
              <a:gd name="connsiteX47" fmla="*/ 4184821 w 9201665"/>
              <a:gd name="connsiteY47" fmla="*/ 49427 h 766119"/>
              <a:gd name="connsiteX48" fmla="*/ 4258962 w 9201665"/>
              <a:gd name="connsiteY48" fmla="*/ 57665 h 766119"/>
              <a:gd name="connsiteX49" fmla="*/ 4333102 w 9201665"/>
              <a:gd name="connsiteY49" fmla="*/ 74141 h 766119"/>
              <a:gd name="connsiteX50" fmla="*/ 4366054 w 9201665"/>
              <a:gd name="connsiteY50" fmla="*/ 82379 h 766119"/>
              <a:gd name="connsiteX51" fmla="*/ 4390767 w 9201665"/>
              <a:gd name="connsiteY51" fmla="*/ 90617 h 766119"/>
              <a:gd name="connsiteX52" fmla="*/ 4431956 w 9201665"/>
              <a:gd name="connsiteY52" fmla="*/ 98854 h 766119"/>
              <a:gd name="connsiteX53" fmla="*/ 4514335 w 9201665"/>
              <a:gd name="connsiteY53" fmla="*/ 115330 h 766119"/>
              <a:gd name="connsiteX54" fmla="*/ 4596713 w 9201665"/>
              <a:gd name="connsiteY54" fmla="*/ 107092 h 766119"/>
              <a:gd name="connsiteX55" fmla="*/ 4654378 w 9201665"/>
              <a:gd name="connsiteY55" fmla="*/ 90617 h 766119"/>
              <a:gd name="connsiteX56" fmla="*/ 4720281 w 9201665"/>
              <a:gd name="connsiteY56" fmla="*/ 82379 h 766119"/>
              <a:gd name="connsiteX57" fmla="*/ 4761470 w 9201665"/>
              <a:gd name="connsiteY57" fmla="*/ 74141 h 766119"/>
              <a:gd name="connsiteX58" fmla="*/ 5016843 w 9201665"/>
              <a:gd name="connsiteY58" fmla="*/ 57665 h 766119"/>
              <a:gd name="connsiteX59" fmla="*/ 5115697 w 9201665"/>
              <a:gd name="connsiteY59" fmla="*/ 41190 h 766119"/>
              <a:gd name="connsiteX60" fmla="*/ 5288692 w 9201665"/>
              <a:gd name="connsiteY60" fmla="*/ 49427 h 766119"/>
              <a:gd name="connsiteX61" fmla="*/ 5354594 w 9201665"/>
              <a:gd name="connsiteY61" fmla="*/ 65903 h 766119"/>
              <a:gd name="connsiteX62" fmla="*/ 5428735 w 9201665"/>
              <a:gd name="connsiteY62" fmla="*/ 98854 h 766119"/>
              <a:gd name="connsiteX63" fmla="*/ 5494637 w 9201665"/>
              <a:gd name="connsiteY63" fmla="*/ 115330 h 766119"/>
              <a:gd name="connsiteX64" fmla="*/ 5527589 w 9201665"/>
              <a:gd name="connsiteY64" fmla="*/ 123568 h 766119"/>
              <a:gd name="connsiteX65" fmla="*/ 5692346 w 9201665"/>
              <a:gd name="connsiteY65" fmla="*/ 115330 h 766119"/>
              <a:gd name="connsiteX66" fmla="*/ 5733535 w 9201665"/>
              <a:gd name="connsiteY66" fmla="*/ 107092 h 766119"/>
              <a:gd name="connsiteX67" fmla="*/ 5782962 w 9201665"/>
              <a:gd name="connsiteY67" fmla="*/ 90617 h 766119"/>
              <a:gd name="connsiteX68" fmla="*/ 5964194 w 9201665"/>
              <a:gd name="connsiteY68" fmla="*/ 107092 h 766119"/>
              <a:gd name="connsiteX69" fmla="*/ 5988908 w 9201665"/>
              <a:gd name="connsiteY69" fmla="*/ 115330 h 766119"/>
              <a:gd name="connsiteX70" fmla="*/ 6021859 w 9201665"/>
              <a:gd name="connsiteY70" fmla="*/ 131806 h 766119"/>
              <a:gd name="connsiteX71" fmla="*/ 6046573 w 9201665"/>
              <a:gd name="connsiteY71" fmla="*/ 140044 h 766119"/>
              <a:gd name="connsiteX72" fmla="*/ 6096000 w 9201665"/>
              <a:gd name="connsiteY72" fmla="*/ 172995 h 766119"/>
              <a:gd name="connsiteX73" fmla="*/ 6203092 w 9201665"/>
              <a:gd name="connsiteY73" fmla="*/ 148281 h 766119"/>
              <a:gd name="connsiteX74" fmla="*/ 6227805 w 9201665"/>
              <a:gd name="connsiteY74" fmla="*/ 131806 h 766119"/>
              <a:gd name="connsiteX75" fmla="*/ 6277232 w 9201665"/>
              <a:gd name="connsiteY75" fmla="*/ 115330 h 766119"/>
              <a:gd name="connsiteX76" fmla="*/ 6310183 w 9201665"/>
              <a:gd name="connsiteY76" fmla="*/ 98854 h 766119"/>
              <a:gd name="connsiteX77" fmla="*/ 6359610 w 9201665"/>
              <a:gd name="connsiteY77" fmla="*/ 82379 h 766119"/>
              <a:gd name="connsiteX78" fmla="*/ 6598508 w 9201665"/>
              <a:gd name="connsiteY78" fmla="*/ 90617 h 766119"/>
              <a:gd name="connsiteX79" fmla="*/ 6623221 w 9201665"/>
              <a:gd name="connsiteY79" fmla="*/ 98854 h 766119"/>
              <a:gd name="connsiteX80" fmla="*/ 6656173 w 9201665"/>
              <a:gd name="connsiteY80" fmla="*/ 107092 h 766119"/>
              <a:gd name="connsiteX81" fmla="*/ 6680886 w 9201665"/>
              <a:gd name="connsiteY81" fmla="*/ 115330 h 766119"/>
              <a:gd name="connsiteX82" fmla="*/ 6722075 w 9201665"/>
              <a:gd name="connsiteY82" fmla="*/ 123568 h 766119"/>
              <a:gd name="connsiteX83" fmla="*/ 6771502 w 9201665"/>
              <a:gd name="connsiteY83" fmla="*/ 140044 h 766119"/>
              <a:gd name="connsiteX84" fmla="*/ 6944497 w 9201665"/>
              <a:gd name="connsiteY84" fmla="*/ 131806 h 766119"/>
              <a:gd name="connsiteX85" fmla="*/ 6985686 w 9201665"/>
              <a:gd name="connsiteY85" fmla="*/ 123568 h 766119"/>
              <a:gd name="connsiteX86" fmla="*/ 7323437 w 9201665"/>
              <a:gd name="connsiteY86" fmla="*/ 115330 h 766119"/>
              <a:gd name="connsiteX87" fmla="*/ 7372865 w 9201665"/>
              <a:gd name="connsiteY87" fmla="*/ 98854 h 766119"/>
              <a:gd name="connsiteX88" fmla="*/ 7405816 w 9201665"/>
              <a:gd name="connsiteY88" fmla="*/ 82379 h 766119"/>
              <a:gd name="connsiteX89" fmla="*/ 7455243 w 9201665"/>
              <a:gd name="connsiteY89" fmla="*/ 74141 h 766119"/>
              <a:gd name="connsiteX90" fmla="*/ 7512908 w 9201665"/>
              <a:gd name="connsiteY90" fmla="*/ 57665 h 766119"/>
              <a:gd name="connsiteX91" fmla="*/ 7924800 w 9201665"/>
              <a:gd name="connsiteY91" fmla="*/ 65903 h 766119"/>
              <a:gd name="connsiteX92" fmla="*/ 8015416 w 9201665"/>
              <a:gd name="connsiteY92" fmla="*/ 74141 h 766119"/>
              <a:gd name="connsiteX93" fmla="*/ 8064843 w 9201665"/>
              <a:gd name="connsiteY93" fmla="*/ 107092 h 766119"/>
              <a:gd name="connsiteX94" fmla="*/ 8237837 w 9201665"/>
              <a:gd name="connsiteY94" fmla="*/ 98854 h 766119"/>
              <a:gd name="connsiteX95" fmla="*/ 8262551 w 9201665"/>
              <a:gd name="connsiteY95" fmla="*/ 90617 h 766119"/>
              <a:gd name="connsiteX96" fmla="*/ 8311978 w 9201665"/>
              <a:gd name="connsiteY96" fmla="*/ 82379 h 766119"/>
              <a:gd name="connsiteX97" fmla="*/ 8394356 w 9201665"/>
              <a:gd name="connsiteY97" fmla="*/ 57665 h 766119"/>
              <a:gd name="connsiteX98" fmla="*/ 8773297 w 9201665"/>
              <a:gd name="connsiteY98" fmla="*/ 41190 h 766119"/>
              <a:gd name="connsiteX99" fmla="*/ 8830962 w 9201665"/>
              <a:gd name="connsiteY99" fmla="*/ 32952 h 766119"/>
              <a:gd name="connsiteX100" fmla="*/ 8855675 w 9201665"/>
              <a:gd name="connsiteY100" fmla="*/ 24714 h 766119"/>
              <a:gd name="connsiteX101" fmla="*/ 8938054 w 9201665"/>
              <a:gd name="connsiteY101" fmla="*/ 8238 h 766119"/>
              <a:gd name="connsiteX102" fmla="*/ 9020432 w 9201665"/>
              <a:gd name="connsiteY102" fmla="*/ 0 h 766119"/>
              <a:gd name="connsiteX103" fmla="*/ 9160475 w 9201665"/>
              <a:gd name="connsiteY103" fmla="*/ 8238 h 766119"/>
              <a:gd name="connsiteX104" fmla="*/ 9176951 w 9201665"/>
              <a:gd name="connsiteY104" fmla="*/ 32952 h 766119"/>
              <a:gd name="connsiteX105" fmla="*/ 9193427 w 9201665"/>
              <a:gd name="connsiteY105" fmla="*/ 82379 h 766119"/>
              <a:gd name="connsiteX106" fmla="*/ 9201665 w 9201665"/>
              <a:gd name="connsiteY106" fmla="*/ 107092 h 766119"/>
              <a:gd name="connsiteX107" fmla="*/ 9193427 w 9201665"/>
              <a:gd name="connsiteY107" fmla="*/ 642552 h 766119"/>
              <a:gd name="connsiteX108" fmla="*/ 9168713 w 9201665"/>
              <a:gd name="connsiteY108" fmla="*/ 650790 h 766119"/>
              <a:gd name="connsiteX109" fmla="*/ 9086335 w 9201665"/>
              <a:gd name="connsiteY109" fmla="*/ 659027 h 766119"/>
              <a:gd name="connsiteX110" fmla="*/ 7760043 w 9201665"/>
              <a:gd name="connsiteY110" fmla="*/ 667265 h 766119"/>
              <a:gd name="connsiteX111" fmla="*/ 6919783 w 9201665"/>
              <a:gd name="connsiteY111" fmla="*/ 667265 h 766119"/>
              <a:gd name="connsiteX112" fmla="*/ 6886832 w 9201665"/>
              <a:gd name="connsiteY112" fmla="*/ 659027 h 766119"/>
              <a:gd name="connsiteX113" fmla="*/ 6804454 w 9201665"/>
              <a:gd name="connsiteY113" fmla="*/ 650790 h 766119"/>
              <a:gd name="connsiteX114" fmla="*/ 6483178 w 9201665"/>
              <a:gd name="connsiteY114" fmla="*/ 659027 h 766119"/>
              <a:gd name="connsiteX115" fmla="*/ 6441989 w 9201665"/>
              <a:gd name="connsiteY115" fmla="*/ 667265 h 766119"/>
              <a:gd name="connsiteX116" fmla="*/ 6318421 w 9201665"/>
              <a:gd name="connsiteY116" fmla="*/ 683741 h 766119"/>
              <a:gd name="connsiteX117" fmla="*/ 6236043 w 9201665"/>
              <a:gd name="connsiteY117" fmla="*/ 708454 h 766119"/>
              <a:gd name="connsiteX118" fmla="*/ 6211329 w 9201665"/>
              <a:gd name="connsiteY118" fmla="*/ 716692 h 766119"/>
              <a:gd name="connsiteX119" fmla="*/ 6153665 w 9201665"/>
              <a:gd name="connsiteY119" fmla="*/ 733168 h 766119"/>
              <a:gd name="connsiteX120" fmla="*/ 6104237 w 9201665"/>
              <a:gd name="connsiteY120" fmla="*/ 757881 h 766119"/>
              <a:gd name="connsiteX121" fmla="*/ 6030097 w 9201665"/>
              <a:gd name="connsiteY121" fmla="*/ 749644 h 766119"/>
              <a:gd name="connsiteX122" fmla="*/ 5980670 w 9201665"/>
              <a:gd name="connsiteY122" fmla="*/ 733168 h 766119"/>
              <a:gd name="connsiteX123" fmla="*/ 5955956 w 9201665"/>
              <a:gd name="connsiteY123" fmla="*/ 724930 h 766119"/>
              <a:gd name="connsiteX124" fmla="*/ 5931243 w 9201665"/>
              <a:gd name="connsiteY124" fmla="*/ 716692 h 766119"/>
              <a:gd name="connsiteX125" fmla="*/ 5700583 w 9201665"/>
              <a:gd name="connsiteY125" fmla="*/ 700217 h 766119"/>
              <a:gd name="connsiteX126" fmla="*/ 5601729 w 9201665"/>
              <a:gd name="connsiteY126" fmla="*/ 683741 h 766119"/>
              <a:gd name="connsiteX127" fmla="*/ 5412259 w 9201665"/>
              <a:gd name="connsiteY127" fmla="*/ 675503 h 766119"/>
              <a:gd name="connsiteX128" fmla="*/ 3295135 w 9201665"/>
              <a:gd name="connsiteY128" fmla="*/ 683741 h 766119"/>
              <a:gd name="connsiteX129" fmla="*/ 3270421 w 9201665"/>
              <a:gd name="connsiteY129" fmla="*/ 691979 h 766119"/>
              <a:gd name="connsiteX130" fmla="*/ 3220994 w 9201665"/>
              <a:gd name="connsiteY130" fmla="*/ 724930 h 766119"/>
              <a:gd name="connsiteX131" fmla="*/ 3146854 w 9201665"/>
              <a:gd name="connsiteY131" fmla="*/ 757881 h 766119"/>
              <a:gd name="connsiteX132" fmla="*/ 3122140 w 9201665"/>
              <a:gd name="connsiteY132" fmla="*/ 766119 h 766119"/>
              <a:gd name="connsiteX133" fmla="*/ 2924432 w 9201665"/>
              <a:gd name="connsiteY133" fmla="*/ 749644 h 766119"/>
              <a:gd name="connsiteX134" fmla="*/ 2866767 w 9201665"/>
              <a:gd name="connsiteY134" fmla="*/ 733168 h 766119"/>
              <a:gd name="connsiteX135" fmla="*/ 2833816 w 9201665"/>
              <a:gd name="connsiteY135" fmla="*/ 724930 h 766119"/>
              <a:gd name="connsiteX136" fmla="*/ 2636108 w 9201665"/>
              <a:gd name="connsiteY136" fmla="*/ 716692 h 766119"/>
              <a:gd name="connsiteX137" fmla="*/ 897924 w 9201665"/>
              <a:gd name="connsiteY137" fmla="*/ 716692 h 766119"/>
              <a:gd name="connsiteX138" fmla="*/ 799070 w 9201665"/>
              <a:gd name="connsiteY138" fmla="*/ 724930 h 766119"/>
              <a:gd name="connsiteX139" fmla="*/ 617837 w 9201665"/>
              <a:gd name="connsiteY139" fmla="*/ 733168 h 766119"/>
              <a:gd name="connsiteX140" fmla="*/ 205946 w 9201665"/>
              <a:gd name="connsiteY140" fmla="*/ 749644 h 766119"/>
              <a:gd name="connsiteX141" fmla="*/ 32951 w 9201665"/>
              <a:gd name="connsiteY141" fmla="*/ 741406 h 766119"/>
              <a:gd name="connsiteX142" fmla="*/ 16475 w 9201665"/>
              <a:gd name="connsiteY142" fmla="*/ 716692 h 766119"/>
              <a:gd name="connsiteX143" fmla="*/ 0 w 9201665"/>
              <a:gd name="connsiteY143" fmla="*/ 659027 h 766119"/>
              <a:gd name="connsiteX144" fmla="*/ 8237 w 9201665"/>
              <a:gd name="connsiteY144" fmla="*/ 543698 h 766119"/>
              <a:gd name="connsiteX145" fmla="*/ 16475 w 9201665"/>
              <a:gd name="connsiteY145" fmla="*/ 502508 h 766119"/>
              <a:gd name="connsiteX146" fmla="*/ 0 w 9201665"/>
              <a:gd name="connsiteY146" fmla="*/ 304800 h 766119"/>
              <a:gd name="connsiteX147" fmla="*/ 8237 w 9201665"/>
              <a:gd name="connsiteY147" fmla="*/ 156519 h 766119"/>
              <a:gd name="connsiteX148" fmla="*/ 16475 w 9201665"/>
              <a:gd name="connsiteY148" fmla="*/ 82379 h 766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</a:cxnLst>
            <a:rect l="l" t="t" r="r" b="b"/>
            <a:pathLst>
              <a:path w="9201665" h="766119">
                <a:moveTo>
                  <a:pt x="16475" y="82379"/>
                </a:moveTo>
                <a:lnTo>
                  <a:pt x="16475" y="82379"/>
                </a:lnTo>
                <a:cubicBezTo>
                  <a:pt x="50798" y="78947"/>
                  <a:pt x="129999" y="75043"/>
                  <a:pt x="164756" y="57665"/>
                </a:cubicBezTo>
                <a:cubicBezTo>
                  <a:pt x="175740" y="52173"/>
                  <a:pt x="186306" y="45751"/>
                  <a:pt x="197708" y="41190"/>
                </a:cubicBezTo>
                <a:cubicBezTo>
                  <a:pt x="213833" y="34740"/>
                  <a:pt x="247135" y="24714"/>
                  <a:pt x="247135" y="24714"/>
                </a:cubicBezTo>
                <a:cubicBezTo>
                  <a:pt x="322439" y="27852"/>
                  <a:pt x="415003" y="23576"/>
                  <a:pt x="494270" y="41190"/>
                </a:cubicBezTo>
                <a:cubicBezTo>
                  <a:pt x="502746" y="43074"/>
                  <a:pt x="510745" y="46681"/>
                  <a:pt x="518983" y="49427"/>
                </a:cubicBezTo>
                <a:cubicBezTo>
                  <a:pt x="527221" y="54919"/>
                  <a:pt x="534841" y="61475"/>
                  <a:pt x="543697" y="65903"/>
                </a:cubicBezTo>
                <a:cubicBezTo>
                  <a:pt x="551464" y="69786"/>
                  <a:pt x="560871" y="69833"/>
                  <a:pt x="568410" y="74141"/>
                </a:cubicBezTo>
                <a:cubicBezTo>
                  <a:pt x="611254" y="98623"/>
                  <a:pt x="586474" y="97953"/>
                  <a:pt x="626075" y="107092"/>
                </a:cubicBezTo>
                <a:cubicBezTo>
                  <a:pt x="653361" y="113389"/>
                  <a:pt x="708454" y="123568"/>
                  <a:pt x="708454" y="123568"/>
                </a:cubicBezTo>
                <a:cubicBezTo>
                  <a:pt x="804562" y="120822"/>
                  <a:pt x="901338" y="126969"/>
                  <a:pt x="996778" y="115330"/>
                </a:cubicBezTo>
                <a:cubicBezTo>
                  <a:pt x="1016434" y="112933"/>
                  <a:pt x="1027420" y="88641"/>
                  <a:pt x="1046205" y="82379"/>
                </a:cubicBezTo>
                <a:cubicBezTo>
                  <a:pt x="1168926" y="41472"/>
                  <a:pt x="941028" y="118732"/>
                  <a:pt x="1103870" y="57665"/>
                </a:cubicBezTo>
                <a:cubicBezTo>
                  <a:pt x="1114471" y="53690"/>
                  <a:pt x="1125935" y="52537"/>
                  <a:pt x="1136821" y="49427"/>
                </a:cubicBezTo>
                <a:cubicBezTo>
                  <a:pt x="1145170" y="47042"/>
                  <a:pt x="1153297" y="43936"/>
                  <a:pt x="1161535" y="41190"/>
                </a:cubicBezTo>
                <a:cubicBezTo>
                  <a:pt x="1207142" y="43470"/>
                  <a:pt x="1381936" y="51033"/>
                  <a:pt x="1441621" y="57665"/>
                </a:cubicBezTo>
                <a:cubicBezTo>
                  <a:pt x="1462694" y="60007"/>
                  <a:pt x="1479403" y="68460"/>
                  <a:pt x="1499286" y="74141"/>
                </a:cubicBezTo>
                <a:cubicBezTo>
                  <a:pt x="1571701" y="94832"/>
                  <a:pt x="1497689" y="70863"/>
                  <a:pt x="1556951" y="90617"/>
                </a:cubicBezTo>
                <a:cubicBezTo>
                  <a:pt x="1587227" y="85571"/>
                  <a:pt x="1617631" y="81049"/>
                  <a:pt x="1647567" y="74141"/>
                </a:cubicBezTo>
                <a:cubicBezTo>
                  <a:pt x="1669631" y="69049"/>
                  <a:pt x="1691988" y="64826"/>
                  <a:pt x="1713470" y="57665"/>
                </a:cubicBezTo>
                <a:cubicBezTo>
                  <a:pt x="1721708" y="54919"/>
                  <a:pt x="1729834" y="51812"/>
                  <a:pt x="1738183" y="49427"/>
                </a:cubicBezTo>
                <a:cubicBezTo>
                  <a:pt x="1810590" y="28740"/>
                  <a:pt x="1736595" y="52704"/>
                  <a:pt x="1795848" y="32952"/>
                </a:cubicBezTo>
                <a:cubicBezTo>
                  <a:pt x="1842529" y="35698"/>
                  <a:pt x="1889130" y="41190"/>
                  <a:pt x="1935892" y="41190"/>
                </a:cubicBezTo>
                <a:cubicBezTo>
                  <a:pt x="2018316" y="41190"/>
                  <a:pt x="2100723" y="37401"/>
                  <a:pt x="2183027" y="32952"/>
                </a:cubicBezTo>
                <a:cubicBezTo>
                  <a:pt x="2202416" y="31904"/>
                  <a:pt x="2221321" y="26050"/>
                  <a:pt x="2240692" y="24714"/>
                </a:cubicBezTo>
                <a:cubicBezTo>
                  <a:pt x="2301022" y="20553"/>
                  <a:pt x="2361513" y="19222"/>
                  <a:pt x="2421924" y="16476"/>
                </a:cubicBezTo>
                <a:lnTo>
                  <a:pt x="2726724" y="24714"/>
                </a:lnTo>
                <a:cubicBezTo>
                  <a:pt x="2738540" y="25228"/>
                  <a:pt x="2802053" y="28121"/>
                  <a:pt x="2825578" y="41190"/>
                </a:cubicBezTo>
                <a:cubicBezTo>
                  <a:pt x="2825583" y="41193"/>
                  <a:pt x="2887360" y="82378"/>
                  <a:pt x="2899719" y="90617"/>
                </a:cubicBezTo>
                <a:cubicBezTo>
                  <a:pt x="2907957" y="96109"/>
                  <a:pt x="2915040" y="103961"/>
                  <a:pt x="2924432" y="107092"/>
                </a:cubicBezTo>
                <a:lnTo>
                  <a:pt x="2949146" y="115330"/>
                </a:lnTo>
                <a:cubicBezTo>
                  <a:pt x="3019959" y="162541"/>
                  <a:pt x="2930370" y="105943"/>
                  <a:pt x="2998573" y="140044"/>
                </a:cubicBezTo>
                <a:cubicBezTo>
                  <a:pt x="3007428" y="144472"/>
                  <a:pt x="3014186" y="152619"/>
                  <a:pt x="3023286" y="156519"/>
                </a:cubicBezTo>
                <a:cubicBezTo>
                  <a:pt x="3033692" y="160979"/>
                  <a:pt x="3045351" y="161647"/>
                  <a:pt x="3056237" y="164757"/>
                </a:cubicBezTo>
                <a:cubicBezTo>
                  <a:pt x="3138963" y="188393"/>
                  <a:pt x="3010894" y="155480"/>
                  <a:pt x="3113902" y="181233"/>
                </a:cubicBezTo>
                <a:cubicBezTo>
                  <a:pt x="3141362" y="178487"/>
                  <a:pt x="3169391" y="179200"/>
                  <a:pt x="3196281" y="172995"/>
                </a:cubicBezTo>
                <a:cubicBezTo>
                  <a:pt x="3205928" y="170769"/>
                  <a:pt x="3212938" y="162274"/>
                  <a:pt x="3220994" y="156519"/>
                </a:cubicBezTo>
                <a:cubicBezTo>
                  <a:pt x="3232166" y="148539"/>
                  <a:pt x="3241666" y="137946"/>
                  <a:pt x="3253946" y="131806"/>
                </a:cubicBezTo>
                <a:cubicBezTo>
                  <a:pt x="3269479" y="124039"/>
                  <a:pt x="3286343" y="118736"/>
                  <a:pt x="3303373" y="115330"/>
                </a:cubicBezTo>
                <a:cubicBezTo>
                  <a:pt x="3330832" y="109838"/>
                  <a:pt x="3357874" y="101509"/>
                  <a:pt x="3385751" y="98854"/>
                </a:cubicBezTo>
                <a:cubicBezTo>
                  <a:pt x="3632603" y="75345"/>
                  <a:pt x="3500860" y="84523"/>
                  <a:pt x="3781167" y="74141"/>
                </a:cubicBezTo>
                <a:cubicBezTo>
                  <a:pt x="3789405" y="68649"/>
                  <a:pt x="3796781" y="61565"/>
                  <a:pt x="3805881" y="57665"/>
                </a:cubicBezTo>
                <a:cubicBezTo>
                  <a:pt x="3816287" y="53205"/>
                  <a:pt x="3827988" y="52680"/>
                  <a:pt x="3838832" y="49427"/>
                </a:cubicBezTo>
                <a:cubicBezTo>
                  <a:pt x="3855466" y="44437"/>
                  <a:pt x="3871783" y="38444"/>
                  <a:pt x="3888259" y="32952"/>
                </a:cubicBezTo>
                <a:lnTo>
                  <a:pt x="3912973" y="24714"/>
                </a:lnTo>
                <a:cubicBezTo>
                  <a:pt x="3963661" y="27248"/>
                  <a:pt x="4094095" y="31035"/>
                  <a:pt x="4160108" y="41190"/>
                </a:cubicBezTo>
                <a:cubicBezTo>
                  <a:pt x="4168690" y="42510"/>
                  <a:pt x="4176256" y="48000"/>
                  <a:pt x="4184821" y="49427"/>
                </a:cubicBezTo>
                <a:cubicBezTo>
                  <a:pt x="4209348" y="53515"/>
                  <a:pt x="4234248" y="54919"/>
                  <a:pt x="4258962" y="57665"/>
                </a:cubicBezTo>
                <a:cubicBezTo>
                  <a:pt x="4339314" y="77754"/>
                  <a:pt x="4238989" y="53227"/>
                  <a:pt x="4333102" y="74141"/>
                </a:cubicBezTo>
                <a:cubicBezTo>
                  <a:pt x="4344154" y="76597"/>
                  <a:pt x="4355168" y="79269"/>
                  <a:pt x="4366054" y="82379"/>
                </a:cubicBezTo>
                <a:cubicBezTo>
                  <a:pt x="4374403" y="84765"/>
                  <a:pt x="4382343" y="88511"/>
                  <a:pt x="4390767" y="90617"/>
                </a:cubicBezTo>
                <a:cubicBezTo>
                  <a:pt x="4404350" y="94013"/>
                  <a:pt x="4418288" y="95817"/>
                  <a:pt x="4431956" y="98854"/>
                </a:cubicBezTo>
                <a:cubicBezTo>
                  <a:pt x="4505706" y="115242"/>
                  <a:pt x="4417458" y="99184"/>
                  <a:pt x="4514335" y="115330"/>
                </a:cubicBezTo>
                <a:cubicBezTo>
                  <a:pt x="4541794" y="112584"/>
                  <a:pt x="4569394" y="110995"/>
                  <a:pt x="4596713" y="107092"/>
                </a:cubicBezTo>
                <a:cubicBezTo>
                  <a:pt x="4704079" y="91754"/>
                  <a:pt x="4568314" y="106264"/>
                  <a:pt x="4654378" y="90617"/>
                </a:cubicBezTo>
                <a:cubicBezTo>
                  <a:pt x="4676160" y="86657"/>
                  <a:pt x="4698400" y="85745"/>
                  <a:pt x="4720281" y="82379"/>
                </a:cubicBezTo>
                <a:cubicBezTo>
                  <a:pt x="4734120" y="80250"/>
                  <a:pt x="4747609" y="76121"/>
                  <a:pt x="4761470" y="74141"/>
                </a:cubicBezTo>
                <a:cubicBezTo>
                  <a:pt x="4851960" y="61213"/>
                  <a:pt x="4917179" y="62195"/>
                  <a:pt x="5016843" y="57665"/>
                </a:cubicBezTo>
                <a:cubicBezTo>
                  <a:pt x="5040235" y="52986"/>
                  <a:pt x="5095254" y="41190"/>
                  <a:pt x="5115697" y="41190"/>
                </a:cubicBezTo>
                <a:cubicBezTo>
                  <a:pt x="5173427" y="41190"/>
                  <a:pt x="5231027" y="46681"/>
                  <a:pt x="5288692" y="49427"/>
                </a:cubicBezTo>
                <a:cubicBezTo>
                  <a:pt x="5304359" y="52561"/>
                  <a:pt x="5337706" y="57459"/>
                  <a:pt x="5354594" y="65903"/>
                </a:cubicBezTo>
                <a:cubicBezTo>
                  <a:pt x="5408691" y="92952"/>
                  <a:pt x="5343722" y="77600"/>
                  <a:pt x="5428735" y="98854"/>
                </a:cubicBezTo>
                <a:lnTo>
                  <a:pt x="5494637" y="115330"/>
                </a:lnTo>
                <a:lnTo>
                  <a:pt x="5527589" y="123568"/>
                </a:lnTo>
                <a:cubicBezTo>
                  <a:pt x="5582508" y="120822"/>
                  <a:pt x="5637534" y="119715"/>
                  <a:pt x="5692346" y="115330"/>
                </a:cubicBezTo>
                <a:cubicBezTo>
                  <a:pt x="5706303" y="114213"/>
                  <a:pt x="5720027" y="110776"/>
                  <a:pt x="5733535" y="107092"/>
                </a:cubicBezTo>
                <a:cubicBezTo>
                  <a:pt x="5750290" y="102523"/>
                  <a:pt x="5782962" y="90617"/>
                  <a:pt x="5782962" y="90617"/>
                </a:cubicBezTo>
                <a:cubicBezTo>
                  <a:pt x="5887613" y="96430"/>
                  <a:pt x="5895782" y="87545"/>
                  <a:pt x="5964194" y="107092"/>
                </a:cubicBezTo>
                <a:cubicBezTo>
                  <a:pt x="5972543" y="109478"/>
                  <a:pt x="5980927" y="111909"/>
                  <a:pt x="5988908" y="115330"/>
                </a:cubicBezTo>
                <a:cubicBezTo>
                  <a:pt x="6000195" y="120167"/>
                  <a:pt x="6010572" y="126969"/>
                  <a:pt x="6021859" y="131806"/>
                </a:cubicBezTo>
                <a:cubicBezTo>
                  <a:pt x="6029840" y="135227"/>
                  <a:pt x="6038982" y="135827"/>
                  <a:pt x="6046573" y="140044"/>
                </a:cubicBezTo>
                <a:cubicBezTo>
                  <a:pt x="6063882" y="149660"/>
                  <a:pt x="6096000" y="172995"/>
                  <a:pt x="6096000" y="172995"/>
                </a:cubicBezTo>
                <a:cubicBezTo>
                  <a:pt x="6122587" y="169197"/>
                  <a:pt x="6178419" y="164729"/>
                  <a:pt x="6203092" y="148281"/>
                </a:cubicBezTo>
                <a:cubicBezTo>
                  <a:pt x="6211330" y="142789"/>
                  <a:pt x="6218758" y="135827"/>
                  <a:pt x="6227805" y="131806"/>
                </a:cubicBezTo>
                <a:cubicBezTo>
                  <a:pt x="6243675" y="124753"/>
                  <a:pt x="6261699" y="123097"/>
                  <a:pt x="6277232" y="115330"/>
                </a:cubicBezTo>
                <a:cubicBezTo>
                  <a:pt x="6288216" y="109838"/>
                  <a:pt x="6298781" y="103415"/>
                  <a:pt x="6310183" y="98854"/>
                </a:cubicBezTo>
                <a:cubicBezTo>
                  <a:pt x="6326308" y="92404"/>
                  <a:pt x="6359610" y="82379"/>
                  <a:pt x="6359610" y="82379"/>
                </a:cubicBezTo>
                <a:cubicBezTo>
                  <a:pt x="6439243" y="85125"/>
                  <a:pt x="6518983" y="85647"/>
                  <a:pt x="6598508" y="90617"/>
                </a:cubicBezTo>
                <a:cubicBezTo>
                  <a:pt x="6607174" y="91159"/>
                  <a:pt x="6614872" y="96469"/>
                  <a:pt x="6623221" y="98854"/>
                </a:cubicBezTo>
                <a:cubicBezTo>
                  <a:pt x="6634107" y="101964"/>
                  <a:pt x="6645287" y="103982"/>
                  <a:pt x="6656173" y="107092"/>
                </a:cubicBezTo>
                <a:cubicBezTo>
                  <a:pt x="6664522" y="109478"/>
                  <a:pt x="6672462" y="113224"/>
                  <a:pt x="6680886" y="115330"/>
                </a:cubicBezTo>
                <a:cubicBezTo>
                  <a:pt x="6694470" y="118726"/>
                  <a:pt x="6708567" y="119884"/>
                  <a:pt x="6722075" y="123568"/>
                </a:cubicBezTo>
                <a:cubicBezTo>
                  <a:pt x="6738830" y="128138"/>
                  <a:pt x="6771502" y="140044"/>
                  <a:pt x="6771502" y="140044"/>
                </a:cubicBezTo>
                <a:cubicBezTo>
                  <a:pt x="6829167" y="137298"/>
                  <a:pt x="6886937" y="136234"/>
                  <a:pt x="6944497" y="131806"/>
                </a:cubicBezTo>
                <a:cubicBezTo>
                  <a:pt x="6958457" y="130732"/>
                  <a:pt x="6971698" y="124176"/>
                  <a:pt x="6985686" y="123568"/>
                </a:cubicBezTo>
                <a:cubicBezTo>
                  <a:pt x="7098197" y="118676"/>
                  <a:pt x="7210853" y="118076"/>
                  <a:pt x="7323437" y="115330"/>
                </a:cubicBezTo>
                <a:cubicBezTo>
                  <a:pt x="7339913" y="109838"/>
                  <a:pt x="7357331" y="106621"/>
                  <a:pt x="7372865" y="98854"/>
                </a:cubicBezTo>
                <a:cubicBezTo>
                  <a:pt x="7383849" y="93362"/>
                  <a:pt x="7394054" y="85908"/>
                  <a:pt x="7405816" y="82379"/>
                </a:cubicBezTo>
                <a:cubicBezTo>
                  <a:pt x="7421815" y="77580"/>
                  <a:pt x="7438864" y="77417"/>
                  <a:pt x="7455243" y="74141"/>
                </a:cubicBezTo>
                <a:cubicBezTo>
                  <a:pt x="7481101" y="68969"/>
                  <a:pt x="7489355" y="65516"/>
                  <a:pt x="7512908" y="57665"/>
                </a:cubicBezTo>
                <a:lnTo>
                  <a:pt x="7924800" y="65903"/>
                </a:lnTo>
                <a:cubicBezTo>
                  <a:pt x="7955114" y="66897"/>
                  <a:pt x="7986319" y="65583"/>
                  <a:pt x="8015416" y="74141"/>
                </a:cubicBezTo>
                <a:cubicBezTo>
                  <a:pt x="8034413" y="79728"/>
                  <a:pt x="8064843" y="107092"/>
                  <a:pt x="8064843" y="107092"/>
                </a:cubicBezTo>
                <a:cubicBezTo>
                  <a:pt x="8122508" y="104346"/>
                  <a:pt x="8180306" y="103648"/>
                  <a:pt x="8237837" y="98854"/>
                </a:cubicBezTo>
                <a:cubicBezTo>
                  <a:pt x="8246491" y="98133"/>
                  <a:pt x="8254074" y="92501"/>
                  <a:pt x="8262551" y="90617"/>
                </a:cubicBezTo>
                <a:cubicBezTo>
                  <a:pt x="8278856" y="86994"/>
                  <a:pt x="8295774" y="86430"/>
                  <a:pt x="8311978" y="82379"/>
                </a:cubicBezTo>
                <a:cubicBezTo>
                  <a:pt x="8342551" y="74736"/>
                  <a:pt x="8363850" y="62023"/>
                  <a:pt x="8394356" y="57665"/>
                </a:cubicBezTo>
                <a:cubicBezTo>
                  <a:pt x="8507812" y="41457"/>
                  <a:pt x="8690404" y="43492"/>
                  <a:pt x="8773297" y="41190"/>
                </a:cubicBezTo>
                <a:cubicBezTo>
                  <a:pt x="8792519" y="38444"/>
                  <a:pt x="8811922" y="36760"/>
                  <a:pt x="8830962" y="32952"/>
                </a:cubicBezTo>
                <a:cubicBezTo>
                  <a:pt x="8839477" y="31249"/>
                  <a:pt x="8847214" y="26667"/>
                  <a:pt x="8855675" y="24714"/>
                </a:cubicBezTo>
                <a:cubicBezTo>
                  <a:pt x="8882961" y="18417"/>
                  <a:pt x="8910189" y="11025"/>
                  <a:pt x="8938054" y="8238"/>
                </a:cubicBezTo>
                <a:lnTo>
                  <a:pt x="9020432" y="0"/>
                </a:lnTo>
                <a:cubicBezTo>
                  <a:pt x="9067113" y="2746"/>
                  <a:pt x="9114716" y="-1396"/>
                  <a:pt x="9160475" y="8238"/>
                </a:cubicBezTo>
                <a:cubicBezTo>
                  <a:pt x="9170163" y="10278"/>
                  <a:pt x="9172930" y="23905"/>
                  <a:pt x="9176951" y="32952"/>
                </a:cubicBezTo>
                <a:cubicBezTo>
                  <a:pt x="9184004" y="48822"/>
                  <a:pt x="9187935" y="65903"/>
                  <a:pt x="9193427" y="82379"/>
                </a:cubicBezTo>
                <a:lnTo>
                  <a:pt x="9201665" y="107092"/>
                </a:lnTo>
                <a:cubicBezTo>
                  <a:pt x="9198919" y="285579"/>
                  <a:pt x="9204226" y="464371"/>
                  <a:pt x="9193427" y="642552"/>
                </a:cubicBezTo>
                <a:cubicBezTo>
                  <a:pt x="9192902" y="651220"/>
                  <a:pt x="9177296" y="649470"/>
                  <a:pt x="9168713" y="650790"/>
                </a:cubicBezTo>
                <a:cubicBezTo>
                  <a:pt x="9141438" y="654986"/>
                  <a:pt x="9113929" y="658704"/>
                  <a:pt x="9086335" y="659027"/>
                </a:cubicBezTo>
                <a:lnTo>
                  <a:pt x="7760043" y="667265"/>
                </a:lnTo>
                <a:cubicBezTo>
                  <a:pt x="7369310" y="679106"/>
                  <a:pt x="7431445" y="681283"/>
                  <a:pt x="6919783" y="667265"/>
                </a:cubicBezTo>
                <a:cubicBezTo>
                  <a:pt x="6908466" y="666955"/>
                  <a:pt x="6898040" y="660628"/>
                  <a:pt x="6886832" y="659027"/>
                </a:cubicBezTo>
                <a:cubicBezTo>
                  <a:pt x="6859513" y="655124"/>
                  <a:pt x="6831913" y="653536"/>
                  <a:pt x="6804454" y="650790"/>
                </a:cubicBezTo>
                <a:lnTo>
                  <a:pt x="6483178" y="659027"/>
                </a:lnTo>
                <a:cubicBezTo>
                  <a:pt x="6469191" y="659663"/>
                  <a:pt x="6455850" y="665285"/>
                  <a:pt x="6441989" y="667265"/>
                </a:cubicBezTo>
                <a:cubicBezTo>
                  <a:pt x="6365059" y="678255"/>
                  <a:pt x="6383098" y="670805"/>
                  <a:pt x="6318421" y="683741"/>
                </a:cubicBezTo>
                <a:cubicBezTo>
                  <a:pt x="6287301" y="689965"/>
                  <a:pt x="6267558" y="697949"/>
                  <a:pt x="6236043" y="708454"/>
                </a:cubicBezTo>
                <a:cubicBezTo>
                  <a:pt x="6227805" y="711200"/>
                  <a:pt x="6219753" y="714586"/>
                  <a:pt x="6211329" y="716692"/>
                </a:cubicBezTo>
                <a:cubicBezTo>
                  <a:pt x="6200771" y="719332"/>
                  <a:pt x="6165484" y="727259"/>
                  <a:pt x="6153665" y="733168"/>
                </a:cubicBezTo>
                <a:cubicBezTo>
                  <a:pt x="6089798" y="765102"/>
                  <a:pt x="6166346" y="737181"/>
                  <a:pt x="6104237" y="757881"/>
                </a:cubicBezTo>
                <a:cubicBezTo>
                  <a:pt x="6079524" y="755135"/>
                  <a:pt x="6054480" y="754520"/>
                  <a:pt x="6030097" y="749644"/>
                </a:cubicBezTo>
                <a:cubicBezTo>
                  <a:pt x="6013067" y="746238"/>
                  <a:pt x="5997146" y="738660"/>
                  <a:pt x="5980670" y="733168"/>
                </a:cubicBezTo>
                <a:lnTo>
                  <a:pt x="5955956" y="724930"/>
                </a:lnTo>
                <a:cubicBezTo>
                  <a:pt x="5947718" y="722184"/>
                  <a:pt x="5939859" y="717769"/>
                  <a:pt x="5931243" y="716692"/>
                </a:cubicBezTo>
                <a:cubicBezTo>
                  <a:pt x="5810777" y="701634"/>
                  <a:pt x="5887451" y="709559"/>
                  <a:pt x="5700583" y="700217"/>
                </a:cubicBezTo>
                <a:cubicBezTo>
                  <a:pt x="5657468" y="685845"/>
                  <a:pt x="5669644" y="687986"/>
                  <a:pt x="5601729" y="683741"/>
                </a:cubicBezTo>
                <a:cubicBezTo>
                  <a:pt x="5538636" y="679798"/>
                  <a:pt x="5475416" y="678249"/>
                  <a:pt x="5412259" y="675503"/>
                </a:cubicBezTo>
                <a:lnTo>
                  <a:pt x="3295135" y="683741"/>
                </a:lnTo>
                <a:cubicBezTo>
                  <a:pt x="3286452" y="683808"/>
                  <a:pt x="3277646" y="687162"/>
                  <a:pt x="3270421" y="691979"/>
                </a:cubicBezTo>
                <a:cubicBezTo>
                  <a:pt x="3208713" y="733117"/>
                  <a:pt x="3279759" y="705342"/>
                  <a:pt x="3220994" y="724930"/>
                </a:cubicBezTo>
                <a:cubicBezTo>
                  <a:pt x="3181831" y="751040"/>
                  <a:pt x="3205674" y="738275"/>
                  <a:pt x="3146854" y="757881"/>
                </a:cubicBezTo>
                <a:lnTo>
                  <a:pt x="3122140" y="766119"/>
                </a:lnTo>
                <a:cubicBezTo>
                  <a:pt x="3055419" y="761949"/>
                  <a:pt x="2990172" y="760600"/>
                  <a:pt x="2924432" y="749644"/>
                </a:cubicBezTo>
                <a:cubicBezTo>
                  <a:pt x="2893535" y="744495"/>
                  <a:pt x="2894185" y="741002"/>
                  <a:pt x="2866767" y="733168"/>
                </a:cubicBezTo>
                <a:cubicBezTo>
                  <a:pt x="2855881" y="730058"/>
                  <a:pt x="2845109" y="725737"/>
                  <a:pt x="2833816" y="724930"/>
                </a:cubicBezTo>
                <a:cubicBezTo>
                  <a:pt x="2768024" y="720230"/>
                  <a:pt x="2702011" y="719438"/>
                  <a:pt x="2636108" y="716692"/>
                </a:cubicBezTo>
                <a:cubicBezTo>
                  <a:pt x="2032663" y="616116"/>
                  <a:pt x="2561315" y="701361"/>
                  <a:pt x="897924" y="716692"/>
                </a:cubicBezTo>
                <a:cubicBezTo>
                  <a:pt x="864860" y="716997"/>
                  <a:pt x="832078" y="722988"/>
                  <a:pt x="799070" y="724930"/>
                </a:cubicBezTo>
                <a:cubicBezTo>
                  <a:pt x="738701" y="728481"/>
                  <a:pt x="678231" y="730071"/>
                  <a:pt x="617837" y="733168"/>
                </a:cubicBezTo>
                <a:cubicBezTo>
                  <a:pt x="304415" y="749241"/>
                  <a:pt x="685210" y="735121"/>
                  <a:pt x="205946" y="749644"/>
                </a:cubicBezTo>
                <a:cubicBezTo>
                  <a:pt x="148281" y="746898"/>
                  <a:pt x="89828" y="751298"/>
                  <a:pt x="32951" y="741406"/>
                </a:cubicBezTo>
                <a:cubicBezTo>
                  <a:pt x="23197" y="739710"/>
                  <a:pt x="20903" y="725548"/>
                  <a:pt x="16475" y="716692"/>
                </a:cubicBezTo>
                <a:cubicBezTo>
                  <a:pt x="10564" y="704870"/>
                  <a:pt x="2641" y="669590"/>
                  <a:pt x="0" y="659027"/>
                </a:cubicBezTo>
                <a:cubicBezTo>
                  <a:pt x="2746" y="620584"/>
                  <a:pt x="4203" y="582027"/>
                  <a:pt x="8237" y="543698"/>
                </a:cubicBezTo>
                <a:cubicBezTo>
                  <a:pt x="9703" y="529773"/>
                  <a:pt x="16475" y="516510"/>
                  <a:pt x="16475" y="502508"/>
                </a:cubicBezTo>
                <a:cubicBezTo>
                  <a:pt x="16475" y="392543"/>
                  <a:pt x="13282" y="384502"/>
                  <a:pt x="0" y="304800"/>
                </a:cubicBezTo>
                <a:cubicBezTo>
                  <a:pt x="2746" y="255373"/>
                  <a:pt x="1549" y="205568"/>
                  <a:pt x="8237" y="156519"/>
                </a:cubicBezTo>
                <a:cubicBezTo>
                  <a:pt x="28397" y="8675"/>
                  <a:pt x="15102" y="94736"/>
                  <a:pt x="16475" y="82379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476"/>
          <a:stretch/>
        </p:blipFill>
        <p:spPr>
          <a:xfrm flipH="1">
            <a:off x="-57959" y="6212679"/>
            <a:ext cx="2812043" cy="63296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199" b="70476"/>
          <a:stretch/>
        </p:blipFill>
        <p:spPr>
          <a:xfrm>
            <a:off x="2737314" y="6212679"/>
            <a:ext cx="1949426" cy="63296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199" b="70476"/>
          <a:stretch/>
        </p:blipFill>
        <p:spPr>
          <a:xfrm flipH="1">
            <a:off x="4678502" y="6212679"/>
            <a:ext cx="1887054" cy="63296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476"/>
          <a:stretch/>
        </p:blipFill>
        <p:spPr>
          <a:xfrm>
            <a:off x="6553199" y="6212679"/>
            <a:ext cx="2603158" cy="632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5969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54518" y="2967334"/>
            <a:ext cx="7873465" cy="1893424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Stop">
              <a:avLst/>
            </a:prstTxWarp>
            <a:spAutoFit/>
          </a:bodyPr>
          <a:lstStyle/>
          <a:p>
            <a:pPr algn="ctr"/>
            <a:r>
              <a:rPr lang="ru-RU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Спасибо за внимание!</a:t>
            </a:r>
            <a:endParaRPr lang="ru-RU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456082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лилиния 2"/>
          <p:cNvSpPr/>
          <p:nvPr/>
        </p:nvSpPr>
        <p:spPr>
          <a:xfrm>
            <a:off x="-32951" y="6079524"/>
            <a:ext cx="9201665" cy="766119"/>
          </a:xfrm>
          <a:custGeom>
            <a:avLst/>
            <a:gdLst>
              <a:gd name="connsiteX0" fmla="*/ 16475 w 9201665"/>
              <a:gd name="connsiteY0" fmla="*/ 82379 h 766119"/>
              <a:gd name="connsiteX1" fmla="*/ 16475 w 9201665"/>
              <a:gd name="connsiteY1" fmla="*/ 82379 h 766119"/>
              <a:gd name="connsiteX2" fmla="*/ 164756 w 9201665"/>
              <a:gd name="connsiteY2" fmla="*/ 57665 h 766119"/>
              <a:gd name="connsiteX3" fmla="*/ 197708 w 9201665"/>
              <a:gd name="connsiteY3" fmla="*/ 41190 h 766119"/>
              <a:gd name="connsiteX4" fmla="*/ 247135 w 9201665"/>
              <a:gd name="connsiteY4" fmla="*/ 24714 h 766119"/>
              <a:gd name="connsiteX5" fmla="*/ 494270 w 9201665"/>
              <a:gd name="connsiteY5" fmla="*/ 41190 h 766119"/>
              <a:gd name="connsiteX6" fmla="*/ 518983 w 9201665"/>
              <a:gd name="connsiteY6" fmla="*/ 49427 h 766119"/>
              <a:gd name="connsiteX7" fmla="*/ 543697 w 9201665"/>
              <a:gd name="connsiteY7" fmla="*/ 65903 h 766119"/>
              <a:gd name="connsiteX8" fmla="*/ 568410 w 9201665"/>
              <a:gd name="connsiteY8" fmla="*/ 74141 h 766119"/>
              <a:gd name="connsiteX9" fmla="*/ 626075 w 9201665"/>
              <a:gd name="connsiteY9" fmla="*/ 107092 h 766119"/>
              <a:gd name="connsiteX10" fmla="*/ 708454 w 9201665"/>
              <a:gd name="connsiteY10" fmla="*/ 123568 h 766119"/>
              <a:gd name="connsiteX11" fmla="*/ 996778 w 9201665"/>
              <a:gd name="connsiteY11" fmla="*/ 115330 h 766119"/>
              <a:gd name="connsiteX12" fmla="*/ 1046205 w 9201665"/>
              <a:gd name="connsiteY12" fmla="*/ 82379 h 766119"/>
              <a:gd name="connsiteX13" fmla="*/ 1103870 w 9201665"/>
              <a:gd name="connsiteY13" fmla="*/ 57665 h 766119"/>
              <a:gd name="connsiteX14" fmla="*/ 1136821 w 9201665"/>
              <a:gd name="connsiteY14" fmla="*/ 49427 h 766119"/>
              <a:gd name="connsiteX15" fmla="*/ 1161535 w 9201665"/>
              <a:gd name="connsiteY15" fmla="*/ 41190 h 766119"/>
              <a:gd name="connsiteX16" fmla="*/ 1441621 w 9201665"/>
              <a:gd name="connsiteY16" fmla="*/ 57665 h 766119"/>
              <a:gd name="connsiteX17" fmla="*/ 1499286 w 9201665"/>
              <a:gd name="connsiteY17" fmla="*/ 74141 h 766119"/>
              <a:gd name="connsiteX18" fmla="*/ 1556951 w 9201665"/>
              <a:gd name="connsiteY18" fmla="*/ 90617 h 766119"/>
              <a:gd name="connsiteX19" fmla="*/ 1647567 w 9201665"/>
              <a:gd name="connsiteY19" fmla="*/ 74141 h 766119"/>
              <a:gd name="connsiteX20" fmla="*/ 1713470 w 9201665"/>
              <a:gd name="connsiteY20" fmla="*/ 57665 h 766119"/>
              <a:gd name="connsiteX21" fmla="*/ 1738183 w 9201665"/>
              <a:gd name="connsiteY21" fmla="*/ 49427 h 766119"/>
              <a:gd name="connsiteX22" fmla="*/ 1795848 w 9201665"/>
              <a:gd name="connsiteY22" fmla="*/ 32952 h 766119"/>
              <a:gd name="connsiteX23" fmla="*/ 1935892 w 9201665"/>
              <a:gd name="connsiteY23" fmla="*/ 41190 h 766119"/>
              <a:gd name="connsiteX24" fmla="*/ 2183027 w 9201665"/>
              <a:gd name="connsiteY24" fmla="*/ 32952 h 766119"/>
              <a:gd name="connsiteX25" fmla="*/ 2240692 w 9201665"/>
              <a:gd name="connsiteY25" fmla="*/ 24714 h 766119"/>
              <a:gd name="connsiteX26" fmla="*/ 2421924 w 9201665"/>
              <a:gd name="connsiteY26" fmla="*/ 16476 h 766119"/>
              <a:gd name="connsiteX27" fmla="*/ 2726724 w 9201665"/>
              <a:gd name="connsiteY27" fmla="*/ 24714 h 766119"/>
              <a:gd name="connsiteX28" fmla="*/ 2825578 w 9201665"/>
              <a:gd name="connsiteY28" fmla="*/ 41190 h 766119"/>
              <a:gd name="connsiteX29" fmla="*/ 2899719 w 9201665"/>
              <a:gd name="connsiteY29" fmla="*/ 90617 h 766119"/>
              <a:gd name="connsiteX30" fmla="*/ 2924432 w 9201665"/>
              <a:gd name="connsiteY30" fmla="*/ 107092 h 766119"/>
              <a:gd name="connsiteX31" fmla="*/ 2949146 w 9201665"/>
              <a:gd name="connsiteY31" fmla="*/ 115330 h 766119"/>
              <a:gd name="connsiteX32" fmla="*/ 2998573 w 9201665"/>
              <a:gd name="connsiteY32" fmla="*/ 140044 h 766119"/>
              <a:gd name="connsiteX33" fmla="*/ 3023286 w 9201665"/>
              <a:gd name="connsiteY33" fmla="*/ 156519 h 766119"/>
              <a:gd name="connsiteX34" fmla="*/ 3056237 w 9201665"/>
              <a:gd name="connsiteY34" fmla="*/ 164757 h 766119"/>
              <a:gd name="connsiteX35" fmla="*/ 3113902 w 9201665"/>
              <a:gd name="connsiteY35" fmla="*/ 181233 h 766119"/>
              <a:gd name="connsiteX36" fmla="*/ 3196281 w 9201665"/>
              <a:gd name="connsiteY36" fmla="*/ 172995 h 766119"/>
              <a:gd name="connsiteX37" fmla="*/ 3220994 w 9201665"/>
              <a:gd name="connsiteY37" fmla="*/ 156519 h 766119"/>
              <a:gd name="connsiteX38" fmla="*/ 3253946 w 9201665"/>
              <a:gd name="connsiteY38" fmla="*/ 131806 h 766119"/>
              <a:gd name="connsiteX39" fmla="*/ 3303373 w 9201665"/>
              <a:gd name="connsiteY39" fmla="*/ 115330 h 766119"/>
              <a:gd name="connsiteX40" fmla="*/ 3385751 w 9201665"/>
              <a:gd name="connsiteY40" fmla="*/ 98854 h 766119"/>
              <a:gd name="connsiteX41" fmla="*/ 3781167 w 9201665"/>
              <a:gd name="connsiteY41" fmla="*/ 74141 h 766119"/>
              <a:gd name="connsiteX42" fmla="*/ 3805881 w 9201665"/>
              <a:gd name="connsiteY42" fmla="*/ 57665 h 766119"/>
              <a:gd name="connsiteX43" fmla="*/ 3838832 w 9201665"/>
              <a:gd name="connsiteY43" fmla="*/ 49427 h 766119"/>
              <a:gd name="connsiteX44" fmla="*/ 3888259 w 9201665"/>
              <a:gd name="connsiteY44" fmla="*/ 32952 h 766119"/>
              <a:gd name="connsiteX45" fmla="*/ 3912973 w 9201665"/>
              <a:gd name="connsiteY45" fmla="*/ 24714 h 766119"/>
              <a:gd name="connsiteX46" fmla="*/ 4160108 w 9201665"/>
              <a:gd name="connsiteY46" fmla="*/ 41190 h 766119"/>
              <a:gd name="connsiteX47" fmla="*/ 4184821 w 9201665"/>
              <a:gd name="connsiteY47" fmla="*/ 49427 h 766119"/>
              <a:gd name="connsiteX48" fmla="*/ 4258962 w 9201665"/>
              <a:gd name="connsiteY48" fmla="*/ 57665 h 766119"/>
              <a:gd name="connsiteX49" fmla="*/ 4333102 w 9201665"/>
              <a:gd name="connsiteY49" fmla="*/ 74141 h 766119"/>
              <a:gd name="connsiteX50" fmla="*/ 4366054 w 9201665"/>
              <a:gd name="connsiteY50" fmla="*/ 82379 h 766119"/>
              <a:gd name="connsiteX51" fmla="*/ 4390767 w 9201665"/>
              <a:gd name="connsiteY51" fmla="*/ 90617 h 766119"/>
              <a:gd name="connsiteX52" fmla="*/ 4431956 w 9201665"/>
              <a:gd name="connsiteY52" fmla="*/ 98854 h 766119"/>
              <a:gd name="connsiteX53" fmla="*/ 4514335 w 9201665"/>
              <a:gd name="connsiteY53" fmla="*/ 115330 h 766119"/>
              <a:gd name="connsiteX54" fmla="*/ 4596713 w 9201665"/>
              <a:gd name="connsiteY54" fmla="*/ 107092 h 766119"/>
              <a:gd name="connsiteX55" fmla="*/ 4654378 w 9201665"/>
              <a:gd name="connsiteY55" fmla="*/ 90617 h 766119"/>
              <a:gd name="connsiteX56" fmla="*/ 4720281 w 9201665"/>
              <a:gd name="connsiteY56" fmla="*/ 82379 h 766119"/>
              <a:gd name="connsiteX57" fmla="*/ 4761470 w 9201665"/>
              <a:gd name="connsiteY57" fmla="*/ 74141 h 766119"/>
              <a:gd name="connsiteX58" fmla="*/ 5016843 w 9201665"/>
              <a:gd name="connsiteY58" fmla="*/ 57665 h 766119"/>
              <a:gd name="connsiteX59" fmla="*/ 5115697 w 9201665"/>
              <a:gd name="connsiteY59" fmla="*/ 41190 h 766119"/>
              <a:gd name="connsiteX60" fmla="*/ 5288692 w 9201665"/>
              <a:gd name="connsiteY60" fmla="*/ 49427 h 766119"/>
              <a:gd name="connsiteX61" fmla="*/ 5354594 w 9201665"/>
              <a:gd name="connsiteY61" fmla="*/ 65903 h 766119"/>
              <a:gd name="connsiteX62" fmla="*/ 5428735 w 9201665"/>
              <a:gd name="connsiteY62" fmla="*/ 98854 h 766119"/>
              <a:gd name="connsiteX63" fmla="*/ 5494637 w 9201665"/>
              <a:gd name="connsiteY63" fmla="*/ 115330 h 766119"/>
              <a:gd name="connsiteX64" fmla="*/ 5527589 w 9201665"/>
              <a:gd name="connsiteY64" fmla="*/ 123568 h 766119"/>
              <a:gd name="connsiteX65" fmla="*/ 5692346 w 9201665"/>
              <a:gd name="connsiteY65" fmla="*/ 115330 h 766119"/>
              <a:gd name="connsiteX66" fmla="*/ 5733535 w 9201665"/>
              <a:gd name="connsiteY66" fmla="*/ 107092 h 766119"/>
              <a:gd name="connsiteX67" fmla="*/ 5782962 w 9201665"/>
              <a:gd name="connsiteY67" fmla="*/ 90617 h 766119"/>
              <a:gd name="connsiteX68" fmla="*/ 5964194 w 9201665"/>
              <a:gd name="connsiteY68" fmla="*/ 107092 h 766119"/>
              <a:gd name="connsiteX69" fmla="*/ 5988908 w 9201665"/>
              <a:gd name="connsiteY69" fmla="*/ 115330 h 766119"/>
              <a:gd name="connsiteX70" fmla="*/ 6021859 w 9201665"/>
              <a:gd name="connsiteY70" fmla="*/ 131806 h 766119"/>
              <a:gd name="connsiteX71" fmla="*/ 6046573 w 9201665"/>
              <a:gd name="connsiteY71" fmla="*/ 140044 h 766119"/>
              <a:gd name="connsiteX72" fmla="*/ 6096000 w 9201665"/>
              <a:gd name="connsiteY72" fmla="*/ 172995 h 766119"/>
              <a:gd name="connsiteX73" fmla="*/ 6203092 w 9201665"/>
              <a:gd name="connsiteY73" fmla="*/ 148281 h 766119"/>
              <a:gd name="connsiteX74" fmla="*/ 6227805 w 9201665"/>
              <a:gd name="connsiteY74" fmla="*/ 131806 h 766119"/>
              <a:gd name="connsiteX75" fmla="*/ 6277232 w 9201665"/>
              <a:gd name="connsiteY75" fmla="*/ 115330 h 766119"/>
              <a:gd name="connsiteX76" fmla="*/ 6310183 w 9201665"/>
              <a:gd name="connsiteY76" fmla="*/ 98854 h 766119"/>
              <a:gd name="connsiteX77" fmla="*/ 6359610 w 9201665"/>
              <a:gd name="connsiteY77" fmla="*/ 82379 h 766119"/>
              <a:gd name="connsiteX78" fmla="*/ 6598508 w 9201665"/>
              <a:gd name="connsiteY78" fmla="*/ 90617 h 766119"/>
              <a:gd name="connsiteX79" fmla="*/ 6623221 w 9201665"/>
              <a:gd name="connsiteY79" fmla="*/ 98854 h 766119"/>
              <a:gd name="connsiteX80" fmla="*/ 6656173 w 9201665"/>
              <a:gd name="connsiteY80" fmla="*/ 107092 h 766119"/>
              <a:gd name="connsiteX81" fmla="*/ 6680886 w 9201665"/>
              <a:gd name="connsiteY81" fmla="*/ 115330 h 766119"/>
              <a:gd name="connsiteX82" fmla="*/ 6722075 w 9201665"/>
              <a:gd name="connsiteY82" fmla="*/ 123568 h 766119"/>
              <a:gd name="connsiteX83" fmla="*/ 6771502 w 9201665"/>
              <a:gd name="connsiteY83" fmla="*/ 140044 h 766119"/>
              <a:gd name="connsiteX84" fmla="*/ 6944497 w 9201665"/>
              <a:gd name="connsiteY84" fmla="*/ 131806 h 766119"/>
              <a:gd name="connsiteX85" fmla="*/ 6985686 w 9201665"/>
              <a:gd name="connsiteY85" fmla="*/ 123568 h 766119"/>
              <a:gd name="connsiteX86" fmla="*/ 7323437 w 9201665"/>
              <a:gd name="connsiteY86" fmla="*/ 115330 h 766119"/>
              <a:gd name="connsiteX87" fmla="*/ 7372865 w 9201665"/>
              <a:gd name="connsiteY87" fmla="*/ 98854 h 766119"/>
              <a:gd name="connsiteX88" fmla="*/ 7405816 w 9201665"/>
              <a:gd name="connsiteY88" fmla="*/ 82379 h 766119"/>
              <a:gd name="connsiteX89" fmla="*/ 7455243 w 9201665"/>
              <a:gd name="connsiteY89" fmla="*/ 74141 h 766119"/>
              <a:gd name="connsiteX90" fmla="*/ 7512908 w 9201665"/>
              <a:gd name="connsiteY90" fmla="*/ 57665 h 766119"/>
              <a:gd name="connsiteX91" fmla="*/ 7924800 w 9201665"/>
              <a:gd name="connsiteY91" fmla="*/ 65903 h 766119"/>
              <a:gd name="connsiteX92" fmla="*/ 8015416 w 9201665"/>
              <a:gd name="connsiteY92" fmla="*/ 74141 h 766119"/>
              <a:gd name="connsiteX93" fmla="*/ 8064843 w 9201665"/>
              <a:gd name="connsiteY93" fmla="*/ 107092 h 766119"/>
              <a:gd name="connsiteX94" fmla="*/ 8237837 w 9201665"/>
              <a:gd name="connsiteY94" fmla="*/ 98854 h 766119"/>
              <a:gd name="connsiteX95" fmla="*/ 8262551 w 9201665"/>
              <a:gd name="connsiteY95" fmla="*/ 90617 h 766119"/>
              <a:gd name="connsiteX96" fmla="*/ 8311978 w 9201665"/>
              <a:gd name="connsiteY96" fmla="*/ 82379 h 766119"/>
              <a:gd name="connsiteX97" fmla="*/ 8394356 w 9201665"/>
              <a:gd name="connsiteY97" fmla="*/ 57665 h 766119"/>
              <a:gd name="connsiteX98" fmla="*/ 8773297 w 9201665"/>
              <a:gd name="connsiteY98" fmla="*/ 41190 h 766119"/>
              <a:gd name="connsiteX99" fmla="*/ 8830962 w 9201665"/>
              <a:gd name="connsiteY99" fmla="*/ 32952 h 766119"/>
              <a:gd name="connsiteX100" fmla="*/ 8855675 w 9201665"/>
              <a:gd name="connsiteY100" fmla="*/ 24714 h 766119"/>
              <a:gd name="connsiteX101" fmla="*/ 8938054 w 9201665"/>
              <a:gd name="connsiteY101" fmla="*/ 8238 h 766119"/>
              <a:gd name="connsiteX102" fmla="*/ 9020432 w 9201665"/>
              <a:gd name="connsiteY102" fmla="*/ 0 h 766119"/>
              <a:gd name="connsiteX103" fmla="*/ 9160475 w 9201665"/>
              <a:gd name="connsiteY103" fmla="*/ 8238 h 766119"/>
              <a:gd name="connsiteX104" fmla="*/ 9176951 w 9201665"/>
              <a:gd name="connsiteY104" fmla="*/ 32952 h 766119"/>
              <a:gd name="connsiteX105" fmla="*/ 9193427 w 9201665"/>
              <a:gd name="connsiteY105" fmla="*/ 82379 h 766119"/>
              <a:gd name="connsiteX106" fmla="*/ 9201665 w 9201665"/>
              <a:gd name="connsiteY106" fmla="*/ 107092 h 766119"/>
              <a:gd name="connsiteX107" fmla="*/ 9193427 w 9201665"/>
              <a:gd name="connsiteY107" fmla="*/ 642552 h 766119"/>
              <a:gd name="connsiteX108" fmla="*/ 9168713 w 9201665"/>
              <a:gd name="connsiteY108" fmla="*/ 650790 h 766119"/>
              <a:gd name="connsiteX109" fmla="*/ 9086335 w 9201665"/>
              <a:gd name="connsiteY109" fmla="*/ 659027 h 766119"/>
              <a:gd name="connsiteX110" fmla="*/ 7760043 w 9201665"/>
              <a:gd name="connsiteY110" fmla="*/ 667265 h 766119"/>
              <a:gd name="connsiteX111" fmla="*/ 6919783 w 9201665"/>
              <a:gd name="connsiteY111" fmla="*/ 667265 h 766119"/>
              <a:gd name="connsiteX112" fmla="*/ 6886832 w 9201665"/>
              <a:gd name="connsiteY112" fmla="*/ 659027 h 766119"/>
              <a:gd name="connsiteX113" fmla="*/ 6804454 w 9201665"/>
              <a:gd name="connsiteY113" fmla="*/ 650790 h 766119"/>
              <a:gd name="connsiteX114" fmla="*/ 6483178 w 9201665"/>
              <a:gd name="connsiteY114" fmla="*/ 659027 h 766119"/>
              <a:gd name="connsiteX115" fmla="*/ 6441989 w 9201665"/>
              <a:gd name="connsiteY115" fmla="*/ 667265 h 766119"/>
              <a:gd name="connsiteX116" fmla="*/ 6318421 w 9201665"/>
              <a:gd name="connsiteY116" fmla="*/ 683741 h 766119"/>
              <a:gd name="connsiteX117" fmla="*/ 6236043 w 9201665"/>
              <a:gd name="connsiteY117" fmla="*/ 708454 h 766119"/>
              <a:gd name="connsiteX118" fmla="*/ 6211329 w 9201665"/>
              <a:gd name="connsiteY118" fmla="*/ 716692 h 766119"/>
              <a:gd name="connsiteX119" fmla="*/ 6153665 w 9201665"/>
              <a:gd name="connsiteY119" fmla="*/ 733168 h 766119"/>
              <a:gd name="connsiteX120" fmla="*/ 6104237 w 9201665"/>
              <a:gd name="connsiteY120" fmla="*/ 757881 h 766119"/>
              <a:gd name="connsiteX121" fmla="*/ 6030097 w 9201665"/>
              <a:gd name="connsiteY121" fmla="*/ 749644 h 766119"/>
              <a:gd name="connsiteX122" fmla="*/ 5980670 w 9201665"/>
              <a:gd name="connsiteY122" fmla="*/ 733168 h 766119"/>
              <a:gd name="connsiteX123" fmla="*/ 5955956 w 9201665"/>
              <a:gd name="connsiteY123" fmla="*/ 724930 h 766119"/>
              <a:gd name="connsiteX124" fmla="*/ 5931243 w 9201665"/>
              <a:gd name="connsiteY124" fmla="*/ 716692 h 766119"/>
              <a:gd name="connsiteX125" fmla="*/ 5700583 w 9201665"/>
              <a:gd name="connsiteY125" fmla="*/ 700217 h 766119"/>
              <a:gd name="connsiteX126" fmla="*/ 5601729 w 9201665"/>
              <a:gd name="connsiteY126" fmla="*/ 683741 h 766119"/>
              <a:gd name="connsiteX127" fmla="*/ 5412259 w 9201665"/>
              <a:gd name="connsiteY127" fmla="*/ 675503 h 766119"/>
              <a:gd name="connsiteX128" fmla="*/ 3295135 w 9201665"/>
              <a:gd name="connsiteY128" fmla="*/ 683741 h 766119"/>
              <a:gd name="connsiteX129" fmla="*/ 3270421 w 9201665"/>
              <a:gd name="connsiteY129" fmla="*/ 691979 h 766119"/>
              <a:gd name="connsiteX130" fmla="*/ 3220994 w 9201665"/>
              <a:gd name="connsiteY130" fmla="*/ 724930 h 766119"/>
              <a:gd name="connsiteX131" fmla="*/ 3146854 w 9201665"/>
              <a:gd name="connsiteY131" fmla="*/ 757881 h 766119"/>
              <a:gd name="connsiteX132" fmla="*/ 3122140 w 9201665"/>
              <a:gd name="connsiteY132" fmla="*/ 766119 h 766119"/>
              <a:gd name="connsiteX133" fmla="*/ 2924432 w 9201665"/>
              <a:gd name="connsiteY133" fmla="*/ 749644 h 766119"/>
              <a:gd name="connsiteX134" fmla="*/ 2866767 w 9201665"/>
              <a:gd name="connsiteY134" fmla="*/ 733168 h 766119"/>
              <a:gd name="connsiteX135" fmla="*/ 2833816 w 9201665"/>
              <a:gd name="connsiteY135" fmla="*/ 724930 h 766119"/>
              <a:gd name="connsiteX136" fmla="*/ 2636108 w 9201665"/>
              <a:gd name="connsiteY136" fmla="*/ 716692 h 766119"/>
              <a:gd name="connsiteX137" fmla="*/ 897924 w 9201665"/>
              <a:gd name="connsiteY137" fmla="*/ 716692 h 766119"/>
              <a:gd name="connsiteX138" fmla="*/ 799070 w 9201665"/>
              <a:gd name="connsiteY138" fmla="*/ 724930 h 766119"/>
              <a:gd name="connsiteX139" fmla="*/ 617837 w 9201665"/>
              <a:gd name="connsiteY139" fmla="*/ 733168 h 766119"/>
              <a:gd name="connsiteX140" fmla="*/ 205946 w 9201665"/>
              <a:gd name="connsiteY140" fmla="*/ 749644 h 766119"/>
              <a:gd name="connsiteX141" fmla="*/ 32951 w 9201665"/>
              <a:gd name="connsiteY141" fmla="*/ 741406 h 766119"/>
              <a:gd name="connsiteX142" fmla="*/ 16475 w 9201665"/>
              <a:gd name="connsiteY142" fmla="*/ 716692 h 766119"/>
              <a:gd name="connsiteX143" fmla="*/ 0 w 9201665"/>
              <a:gd name="connsiteY143" fmla="*/ 659027 h 766119"/>
              <a:gd name="connsiteX144" fmla="*/ 8237 w 9201665"/>
              <a:gd name="connsiteY144" fmla="*/ 543698 h 766119"/>
              <a:gd name="connsiteX145" fmla="*/ 16475 w 9201665"/>
              <a:gd name="connsiteY145" fmla="*/ 502508 h 766119"/>
              <a:gd name="connsiteX146" fmla="*/ 0 w 9201665"/>
              <a:gd name="connsiteY146" fmla="*/ 304800 h 766119"/>
              <a:gd name="connsiteX147" fmla="*/ 8237 w 9201665"/>
              <a:gd name="connsiteY147" fmla="*/ 156519 h 766119"/>
              <a:gd name="connsiteX148" fmla="*/ 16475 w 9201665"/>
              <a:gd name="connsiteY148" fmla="*/ 82379 h 766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</a:cxnLst>
            <a:rect l="l" t="t" r="r" b="b"/>
            <a:pathLst>
              <a:path w="9201665" h="766119">
                <a:moveTo>
                  <a:pt x="16475" y="82379"/>
                </a:moveTo>
                <a:lnTo>
                  <a:pt x="16475" y="82379"/>
                </a:lnTo>
                <a:cubicBezTo>
                  <a:pt x="50798" y="78947"/>
                  <a:pt x="129999" y="75043"/>
                  <a:pt x="164756" y="57665"/>
                </a:cubicBezTo>
                <a:cubicBezTo>
                  <a:pt x="175740" y="52173"/>
                  <a:pt x="186306" y="45751"/>
                  <a:pt x="197708" y="41190"/>
                </a:cubicBezTo>
                <a:cubicBezTo>
                  <a:pt x="213833" y="34740"/>
                  <a:pt x="247135" y="24714"/>
                  <a:pt x="247135" y="24714"/>
                </a:cubicBezTo>
                <a:cubicBezTo>
                  <a:pt x="322439" y="27852"/>
                  <a:pt x="415003" y="23576"/>
                  <a:pt x="494270" y="41190"/>
                </a:cubicBezTo>
                <a:cubicBezTo>
                  <a:pt x="502746" y="43074"/>
                  <a:pt x="510745" y="46681"/>
                  <a:pt x="518983" y="49427"/>
                </a:cubicBezTo>
                <a:cubicBezTo>
                  <a:pt x="527221" y="54919"/>
                  <a:pt x="534841" y="61475"/>
                  <a:pt x="543697" y="65903"/>
                </a:cubicBezTo>
                <a:cubicBezTo>
                  <a:pt x="551464" y="69786"/>
                  <a:pt x="560871" y="69833"/>
                  <a:pt x="568410" y="74141"/>
                </a:cubicBezTo>
                <a:cubicBezTo>
                  <a:pt x="611254" y="98623"/>
                  <a:pt x="586474" y="97953"/>
                  <a:pt x="626075" y="107092"/>
                </a:cubicBezTo>
                <a:cubicBezTo>
                  <a:pt x="653361" y="113389"/>
                  <a:pt x="708454" y="123568"/>
                  <a:pt x="708454" y="123568"/>
                </a:cubicBezTo>
                <a:cubicBezTo>
                  <a:pt x="804562" y="120822"/>
                  <a:pt x="901338" y="126969"/>
                  <a:pt x="996778" y="115330"/>
                </a:cubicBezTo>
                <a:cubicBezTo>
                  <a:pt x="1016434" y="112933"/>
                  <a:pt x="1027420" y="88641"/>
                  <a:pt x="1046205" y="82379"/>
                </a:cubicBezTo>
                <a:cubicBezTo>
                  <a:pt x="1168926" y="41472"/>
                  <a:pt x="941028" y="118732"/>
                  <a:pt x="1103870" y="57665"/>
                </a:cubicBezTo>
                <a:cubicBezTo>
                  <a:pt x="1114471" y="53690"/>
                  <a:pt x="1125935" y="52537"/>
                  <a:pt x="1136821" y="49427"/>
                </a:cubicBezTo>
                <a:cubicBezTo>
                  <a:pt x="1145170" y="47042"/>
                  <a:pt x="1153297" y="43936"/>
                  <a:pt x="1161535" y="41190"/>
                </a:cubicBezTo>
                <a:cubicBezTo>
                  <a:pt x="1207142" y="43470"/>
                  <a:pt x="1381936" y="51033"/>
                  <a:pt x="1441621" y="57665"/>
                </a:cubicBezTo>
                <a:cubicBezTo>
                  <a:pt x="1462694" y="60007"/>
                  <a:pt x="1479403" y="68460"/>
                  <a:pt x="1499286" y="74141"/>
                </a:cubicBezTo>
                <a:cubicBezTo>
                  <a:pt x="1571701" y="94832"/>
                  <a:pt x="1497689" y="70863"/>
                  <a:pt x="1556951" y="90617"/>
                </a:cubicBezTo>
                <a:cubicBezTo>
                  <a:pt x="1587227" y="85571"/>
                  <a:pt x="1617631" y="81049"/>
                  <a:pt x="1647567" y="74141"/>
                </a:cubicBezTo>
                <a:cubicBezTo>
                  <a:pt x="1669631" y="69049"/>
                  <a:pt x="1691988" y="64826"/>
                  <a:pt x="1713470" y="57665"/>
                </a:cubicBezTo>
                <a:cubicBezTo>
                  <a:pt x="1721708" y="54919"/>
                  <a:pt x="1729834" y="51812"/>
                  <a:pt x="1738183" y="49427"/>
                </a:cubicBezTo>
                <a:cubicBezTo>
                  <a:pt x="1810590" y="28740"/>
                  <a:pt x="1736595" y="52704"/>
                  <a:pt x="1795848" y="32952"/>
                </a:cubicBezTo>
                <a:cubicBezTo>
                  <a:pt x="1842529" y="35698"/>
                  <a:pt x="1889130" y="41190"/>
                  <a:pt x="1935892" y="41190"/>
                </a:cubicBezTo>
                <a:cubicBezTo>
                  <a:pt x="2018316" y="41190"/>
                  <a:pt x="2100723" y="37401"/>
                  <a:pt x="2183027" y="32952"/>
                </a:cubicBezTo>
                <a:cubicBezTo>
                  <a:pt x="2202416" y="31904"/>
                  <a:pt x="2221321" y="26050"/>
                  <a:pt x="2240692" y="24714"/>
                </a:cubicBezTo>
                <a:cubicBezTo>
                  <a:pt x="2301022" y="20553"/>
                  <a:pt x="2361513" y="19222"/>
                  <a:pt x="2421924" y="16476"/>
                </a:cubicBezTo>
                <a:lnTo>
                  <a:pt x="2726724" y="24714"/>
                </a:lnTo>
                <a:cubicBezTo>
                  <a:pt x="2738540" y="25228"/>
                  <a:pt x="2802053" y="28121"/>
                  <a:pt x="2825578" y="41190"/>
                </a:cubicBezTo>
                <a:cubicBezTo>
                  <a:pt x="2825583" y="41193"/>
                  <a:pt x="2887360" y="82378"/>
                  <a:pt x="2899719" y="90617"/>
                </a:cubicBezTo>
                <a:cubicBezTo>
                  <a:pt x="2907957" y="96109"/>
                  <a:pt x="2915040" y="103961"/>
                  <a:pt x="2924432" y="107092"/>
                </a:cubicBezTo>
                <a:lnTo>
                  <a:pt x="2949146" y="115330"/>
                </a:lnTo>
                <a:cubicBezTo>
                  <a:pt x="3019959" y="162541"/>
                  <a:pt x="2930370" y="105943"/>
                  <a:pt x="2998573" y="140044"/>
                </a:cubicBezTo>
                <a:cubicBezTo>
                  <a:pt x="3007428" y="144472"/>
                  <a:pt x="3014186" y="152619"/>
                  <a:pt x="3023286" y="156519"/>
                </a:cubicBezTo>
                <a:cubicBezTo>
                  <a:pt x="3033692" y="160979"/>
                  <a:pt x="3045351" y="161647"/>
                  <a:pt x="3056237" y="164757"/>
                </a:cubicBezTo>
                <a:cubicBezTo>
                  <a:pt x="3138963" y="188393"/>
                  <a:pt x="3010894" y="155480"/>
                  <a:pt x="3113902" y="181233"/>
                </a:cubicBezTo>
                <a:cubicBezTo>
                  <a:pt x="3141362" y="178487"/>
                  <a:pt x="3169391" y="179200"/>
                  <a:pt x="3196281" y="172995"/>
                </a:cubicBezTo>
                <a:cubicBezTo>
                  <a:pt x="3205928" y="170769"/>
                  <a:pt x="3212938" y="162274"/>
                  <a:pt x="3220994" y="156519"/>
                </a:cubicBezTo>
                <a:cubicBezTo>
                  <a:pt x="3232166" y="148539"/>
                  <a:pt x="3241666" y="137946"/>
                  <a:pt x="3253946" y="131806"/>
                </a:cubicBezTo>
                <a:cubicBezTo>
                  <a:pt x="3269479" y="124039"/>
                  <a:pt x="3286343" y="118736"/>
                  <a:pt x="3303373" y="115330"/>
                </a:cubicBezTo>
                <a:cubicBezTo>
                  <a:pt x="3330832" y="109838"/>
                  <a:pt x="3357874" y="101509"/>
                  <a:pt x="3385751" y="98854"/>
                </a:cubicBezTo>
                <a:cubicBezTo>
                  <a:pt x="3632603" y="75345"/>
                  <a:pt x="3500860" y="84523"/>
                  <a:pt x="3781167" y="74141"/>
                </a:cubicBezTo>
                <a:cubicBezTo>
                  <a:pt x="3789405" y="68649"/>
                  <a:pt x="3796781" y="61565"/>
                  <a:pt x="3805881" y="57665"/>
                </a:cubicBezTo>
                <a:cubicBezTo>
                  <a:pt x="3816287" y="53205"/>
                  <a:pt x="3827988" y="52680"/>
                  <a:pt x="3838832" y="49427"/>
                </a:cubicBezTo>
                <a:cubicBezTo>
                  <a:pt x="3855466" y="44437"/>
                  <a:pt x="3871783" y="38444"/>
                  <a:pt x="3888259" y="32952"/>
                </a:cubicBezTo>
                <a:lnTo>
                  <a:pt x="3912973" y="24714"/>
                </a:lnTo>
                <a:cubicBezTo>
                  <a:pt x="3963661" y="27248"/>
                  <a:pt x="4094095" y="31035"/>
                  <a:pt x="4160108" y="41190"/>
                </a:cubicBezTo>
                <a:cubicBezTo>
                  <a:pt x="4168690" y="42510"/>
                  <a:pt x="4176256" y="48000"/>
                  <a:pt x="4184821" y="49427"/>
                </a:cubicBezTo>
                <a:cubicBezTo>
                  <a:pt x="4209348" y="53515"/>
                  <a:pt x="4234248" y="54919"/>
                  <a:pt x="4258962" y="57665"/>
                </a:cubicBezTo>
                <a:cubicBezTo>
                  <a:pt x="4339314" y="77754"/>
                  <a:pt x="4238989" y="53227"/>
                  <a:pt x="4333102" y="74141"/>
                </a:cubicBezTo>
                <a:cubicBezTo>
                  <a:pt x="4344154" y="76597"/>
                  <a:pt x="4355168" y="79269"/>
                  <a:pt x="4366054" y="82379"/>
                </a:cubicBezTo>
                <a:cubicBezTo>
                  <a:pt x="4374403" y="84765"/>
                  <a:pt x="4382343" y="88511"/>
                  <a:pt x="4390767" y="90617"/>
                </a:cubicBezTo>
                <a:cubicBezTo>
                  <a:pt x="4404350" y="94013"/>
                  <a:pt x="4418288" y="95817"/>
                  <a:pt x="4431956" y="98854"/>
                </a:cubicBezTo>
                <a:cubicBezTo>
                  <a:pt x="4505706" y="115242"/>
                  <a:pt x="4417458" y="99184"/>
                  <a:pt x="4514335" y="115330"/>
                </a:cubicBezTo>
                <a:cubicBezTo>
                  <a:pt x="4541794" y="112584"/>
                  <a:pt x="4569394" y="110995"/>
                  <a:pt x="4596713" y="107092"/>
                </a:cubicBezTo>
                <a:cubicBezTo>
                  <a:pt x="4704079" y="91754"/>
                  <a:pt x="4568314" y="106264"/>
                  <a:pt x="4654378" y="90617"/>
                </a:cubicBezTo>
                <a:cubicBezTo>
                  <a:pt x="4676160" y="86657"/>
                  <a:pt x="4698400" y="85745"/>
                  <a:pt x="4720281" y="82379"/>
                </a:cubicBezTo>
                <a:cubicBezTo>
                  <a:pt x="4734120" y="80250"/>
                  <a:pt x="4747609" y="76121"/>
                  <a:pt x="4761470" y="74141"/>
                </a:cubicBezTo>
                <a:cubicBezTo>
                  <a:pt x="4851960" y="61213"/>
                  <a:pt x="4917179" y="62195"/>
                  <a:pt x="5016843" y="57665"/>
                </a:cubicBezTo>
                <a:cubicBezTo>
                  <a:pt x="5040235" y="52986"/>
                  <a:pt x="5095254" y="41190"/>
                  <a:pt x="5115697" y="41190"/>
                </a:cubicBezTo>
                <a:cubicBezTo>
                  <a:pt x="5173427" y="41190"/>
                  <a:pt x="5231027" y="46681"/>
                  <a:pt x="5288692" y="49427"/>
                </a:cubicBezTo>
                <a:cubicBezTo>
                  <a:pt x="5304359" y="52561"/>
                  <a:pt x="5337706" y="57459"/>
                  <a:pt x="5354594" y="65903"/>
                </a:cubicBezTo>
                <a:cubicBezTo>
                  <a:pt x="5408691" y="92952"/>
                  <a:pt x="5343722" y="77600"/>
                  <a:pt x="5428735" y="98854"/>
                </a:cubicBezTo>
                <a:lnTo>
                  <a:pt x="5494637" y="115330"/>
                </a:lnTo>
                <a:lnTo>
                  <a:pt x="5527589" y="123568"/>
                </a:lnTo>
                <a:cubicBezTo>
                  <a:pt x="5582508" y="120822"/>
                  <a:pt x="5637534" y="119715"/>
                  <a:pt x="5692346" y="115330"/>
                </a:cubicBezTo>
                <a:cubicBezTo>
                  <a:pt x="5706303" y="114213"/>
                  <a:pt x="5720027" y="110776"/>
                  <a:pt x="5733535" y="107092"/>
                </a:cubicBezTo>
                <a:cubicBezTo>
                  <a:pt x="5750290" y="102523"/>
                  <a:pt x="5782962" y="90617"/>
                  <a:pt x="5782962" y="90617"/>
                </a:cubicBezTo>
                <a:cubicBezTo>
                  <a:pt x="5887613" y="96430"/>
                  <a:pt x="5895782" y="87545"/>
                  <a:pt x="5964194" y="107092"/>
                </a:cubicBezTo>
                <a:cubicBezTo>
                  <a:pt x="5972543" y="109478"/>
                  <a:pt x="5980927" y="111909"/>
                  <a:pt x="5988908" y="115330"/>
                </a:cubicBezTo>
                <a:cubicBezTo>
                  <a:pt x="6000195" y="120167"/>
                  <a:pt x="6010572" y="126969"/>
                  <a:pt x="6021859" y="131806"/>
                </a:cubicBezTo>
                <a:cubicBezTo>
                  <a:pt x="6029840" y="135227"/>
                  <a:pt x="6038982" y="135827"/>
                  <a:pt x="6046573" y="140044"/>
                </a:cubicBezTo>
                <a:cubicBezTo>
                  <a:pt x="6063882" y="149660"/>
                  <a:pt x="6096000" y="172995"/>
                  <a:pt x="6096000" y="172995"/>
                </a:cubicBezTo>
                <a:cubicBezTo>
                  <a:pt x="6122587" y="169197"/>
                  <a:pt x="6178419" y="164729"/>
                  <a:pt x="6203092" y="148281"/>
                </a:cubicBezTo>
                <a:cubicBezTo>
                  <a:pt x="6211330" y="142789"/>
                  <a:pt x="6218758" y="135827"/>
                  <a:pt x="6227805" y="131806"/>
                </a:cubicBezTo>
                <a:cubicBezTo>
                  <a:pt x="6243675" y="124753"/>
                  <a:pt x="6261699" y="123097"/>
                  <a:pt x="6277232" y="115330"/>
                </a:cubicBezTo>
                <a:cubicBezTo>
                  <a:pt x="6288216" y="109838"/>
                  <a:pt x="6298781" y="103415"/>
                  <a:pt x="6310183" y="98854"/>
                </a:cubicBezTo>
                <a:cubicBezTo>
                  <a:pt x="6326308" y="92404"/>
                  <a:pt x="6359610" y="82379"/>
                  <a:pt x="6359610" y="82379"/>
                </a:cubicBezTo>
                <a:cubicBezTo>
                  <a:pt x="6439243" y="85125"/>
                  <a:pt x="6518983" y="85647"/>
                  <a:pt x="6598508" y="90617"/>
                </a:cubicBezTo>
                <a:cubicBezTo>
                  <a:pt x="6607174" y="91159"/>
                  <a:pt x="6614872" y="96469"/>
                  <a:pt x="6623221" y="98854"/>
                </a:cubicBezTo>
                <a:cubicBezTo>
                  <a:pt x="6634107" y="101964"/>
                  <a:pt x="6645287" y="103982"/>
                  <a:pt x="6656173" y="107092"/>
                </a:cubicBezTo>
                <a:cubicBezTo>
                  <a:pt x="6664522" y="109478"/>
                  <a:pt x="6672462" y="113224"/>
                  <a:pt x="6680886" y="115330"/>
                </a:cubicBezTo>
                <a:cubicBezTo>
                  <a:pt x="6694470" y="118726"/>
                  <a:pt x="6708567" y="119884"/>
                  <a:pt x="6722075" y="123568"/>
                </a:cubicBezTo>
                <a:cubicBezTo>
                  <a:pt x="6738830" y="128138"/>
                  <a:pt x="6771502" y="140044"/>
                  <a:pt x="6771502" y="140044"/>
                </a:cubicBezTo>
                <a:cubicBezTo>
                  <a:pt x="6829167" y="137298"/>
                  <a:pt x="6886937" y="136234"/>
                  <a:pt x="6944497" y="131806"/>
                </a:cubicBezTo>
                <a:cubicBezTo>
                  <a:pt x="6958457" y="130732"/>
                  <a:pt x="6971698" y="124176"/>
                  <a:pt x="6985686" y="123568"/>
                </a:cubicBezTo>
                <a:cubicBezTo>
                  <a:pt x="7098197" y="118676"/>
                  <a:pt x="7210853" y="118076"/>
                  <a:pt x="7323437" y="115330"/>
                </a:cubicBezTo>
                <a:cubicBezTo>
                  <a:pt x="7339913" y="109838"/>
                  <a:pt x="7357331" y="106621"/>
                  <a:pt x="7372865" y="98854"/>
                </a:cubicBezTo>
                <a:cubicBezTo>
                  <a:pt x="7383849" y="93362"/>
                  <a:pt x="7394054" y="85908"/>
                  <a:pt x="7405816" y="82379"/>
                </a:cubicBezTo>
                <a:cubicBezTo>
                  <a:pt x="7421815" y="77580"/>
                  <a:pt x="7438864" y="77417"/>
                  <a:pt x="7455243" y="74141"/>
                </a:cubicBezTo>
                <a:cubicBezTo>
                  <a:pt x="7481101" y="68969"/>
                  <a:pt x="7489355" y="65516"/>
                  <a:pt x="7512908" y="57665"/>
                </a:cubicBezTo>
                <a:lnTo>
                  <a:pt x="7924800" y="65903"/>
                </a:lnTo>
                <a:cubicBezTo>
                  <a:pt x="7955114" y="66897"/>
                  <a:pt x="7986319" y="65583"/>
                  <a:pt x="8015416" y="74141"/>
                </a:cubicBezTo>
                <a:cubicBezTo>
                  <a:pt x="8034413" y="79728"/>
                  <a:pt x="8064843" y="107092"/>
                  <a:pt x="8064843" y="107092"/>
                </a:cubicBezTo>
                <a:cubicBezTo>
                  <a:pt x="8122508" y="104346"/>
                  <a:pt x="8180306" y="103648"/>
                  <a:pt x="8237837" y="98854"/>
                </a:cubicBezTo>
                <a:cubicBezTo>
                  <a:pt x="8246491" y="98133"/>
                  <a:pt x="8254074" y="92501"/>
                  <a:pt x="8262551" y="90617"/>
                </a:cubicBezTo>
                <a:cubicBezTo>
                  <a:pt x="8278856" y="86994"/>
                  <a:pt x="8295774" y="86430"/>
                  <a:pt x="8311978" y="82379"/>
                </a:cubicBezTo>
                <a:cubicBezTo>
                  <a:pt x="8342551" y="74736"/>
                  <a:pt x="8363850" y="62023"/>
                  <a:pt x="8394356" y="57665"/>
                </a:cubicBezTo>
                <a:cubicBezTo>
                  <a:pt x="8507812" y="41457"/>
                  <a:pt x="8690404" y="43492"/>
                  <a:pt x="8773297" y="41190"/>
                </a:cubicBezTo>
                <a:cubicBezTo>
                  <a:pt x="8792519" y="38444"/>
                  <a:pt x="8811922" y="36760"/>
                  <a:pt x="8830962" y="32952"/>
                </a:cubicBezTo>
                <a:cubicBezTo>
                  <a:pt x="8839477" y="31249"/>
                  <a:pt x="8847214" y="26667"/>
                  <a:pt x="8855675" y="24714"/>
                </a:cubicBezTo>
                <a:cubicBezTo>
                  <a:pt x="8882961" y="18417"/>
                  <a:pt x="8910189" y="11025"/>
                  <a:pt x="8938054" y="8238"/>
                </a:cubicBezTo>
                <a:lnTo>
                  <a:pt x="9020432" y="0"/>
                </a:lnTo>
                <a:cubicBezTo>
                  <a:pt x="9067113" y="2746"/>
                  <a:pt x="9114716" y="-1396"/>
                  <a:pt x="9160475" y="8238"/>
                </a:cubicBezTo>
                <a:cubicBezTo>
                  <a:pt x="9170163" y="10278"/>
                  <a:pt x="9172930" y="23905"/>
                  <a:pt x="9176951" y="32952"/>
                </a:cubicBezTo>
                <a:cubicBezTo>
                  <a:pt x="9184004" y="48822"/>
                  <a:pt x="9187935" y="65903"/>
                  <a:pt x="9193427" y="82379"/>
                </a:cubicBezTo>
                <a:lnTo>
                  <a:pt x="9201665" y="107092"/>
                </a:lnTo>
                <a:cubicBezTo>
                  <a:pt x="9198919" y="285579"/>
                  <a:pt x="9204226" y="464371"/>
                  <a:pt x="9193427" y="642552"/>
                </a:cubicBezTo>
                <a:cubicBezTo>
                  <a:pt x="9192902" y="651220"/>
                  <a:pt x="9177296" y="649470"/>
                  <a:pt x="9168713" y="650790"/>
                </a:cubicBezTo>
                <a:cubicBezTo>
                  <a:pt x="9141438" y="654986"/>
                  <a:pt x="9113929" y="658704"/>
                  <a:pt x="9086335" y="659027"/>
                </a:cubicBezTo>
                <a:lnTo>
                  <a:pt x="7760043" y="667265"/>
                </a:lnTo>
                <a:cubicBezTo>
                  <a:pt x="7369310" y="679106"/>
                  <a:pt x="7431445" y="681283"/>
                  <a:pt x="6919783" y="667265"/>
                </a:cubicBezTo>
                <a:cubicBezTo>
                  <a:pt x="6908466" y="666955"/>
                  <a:pt x="6898040" y="660628"/>
                  <a:pt x="6886832" y="659027"/>
                </a:cubicBezTo>
                <a:cubicBezTo>
                  <a:pt x="6859513" y="655124"/>
                  <a:pt x="6831913" y="653536"/>
                  <a:pt x="6804454" y="650790"/>
                </a:cubicBezTo>
                <a:lnTo>
                  <a:pt x="6483178" y="659027"/>
                </a:lnTo>
                <a:cubicBezTo>
                  <a:pt x="6469191" y="659663"/>
                  <a:pt x="6455850" y="665285"/>
                  <a:pt x="6441989" y="667265"/>
                </a:cubicBezTo>
                <a:cubicBezTo>
                  <a:pt x="6365059" y="678255"/>
                  <a:pt x="6383098" y="670805"/>
                  <a:pt x="6318421" y="683741"/>
                </a:cubicBezTo>
                <a:cubicBezTo>
                  <a:pt x="6287301" y="689965"/>
                  <a:pt x="6267558" y="697949"/>
                  <a:pt x="6236043" y="708454"/>
                </a:cubicBezTo>
                <a:cubicBezTo>
                  <a:pt x="6227805" y="711200"/>
                  <a:pt x="6219753" y="714586"/>
                  <a:pt x="6211329" y="716692"/>
                </a:cubicBezTo>
                <a:cubicBezTo>
                  <a:pt x="6200771" y="719332"/>
                  <a:pt x="6165484" y="727259"/>
                  <a:pt x="6153665" y="733168"/>
                </a:cubicBezTo>
                <a:cubicBezTo>
                  <a:pt x="6089798" y="765102"/>
                  <a:pt x="6166346" y="737181"/>
                  <a:pt x="6104237" y="757881"/>
                </a:cubicBezTo>
                <a:cubicBezTo>
                  <a:pt x="6079524" y="755135"/>
                  <a:pt x="6054480" y="754520"/>
                  <a:pt x="6030097" y="749644"/>
                </a:cubicBezTo>
                <a:cubicBezTo>
                  <a:pt x="6013067" y="746238"/>
                  <a:pt x="5997146" y="738660"/>
                  <a:pt x="5980670" y="733168"/>
                </a:cubicBezTo>
                <a:lnTo>
                  <a:pt x="5955956" y="724930"/>
                </a:lnTo>
                <a:cubicBezTo>
                  <a:pt x="5947718" y="722184"/>
                  <a:pt x="5939859" y="717769"/>
                  <a:pt x="5931243" y="716692"/>
                </a:cubicBezTo>
                <a:cubicBezTo>
                  <a:pt x="5810777" y="701634"/>
                  <a:pt x="5887451" y="709559"/>
                  <a:pt x="5700583" y="700217"/>
                </a:cubicBezTo>
                <a:cubicBezTo>
                  <a:pt x="5657468" y="685845"/>
                  <a:pt x="5669644" y="687986"/>
                  <a:pt x="5601729" y="683741"/>
                </a:cubicBezTo>
                <a:cubicBezTo>
                  <a:pt x="5538636" y="679798"/>
                  <a:pt x="5475416" y="678249"/>
                  <a:pt x="5412259" y="675503"/>
                </a:cubicBezTo>
                <a:lnTo>
                  <a:pt x="3295135" y="683741"/>
                </a:lnTo>
                <a:cubicBezTo>
                  <a:pt x="3286452" y="683808"/>
                  <a:pt x="3277646" y="687162"/>
                  <a:pt x="3270421" y="691979"/>
                </a:cubicBezTo>
                <a:cubicBezTo>
                  <a:pt x="3208713" y="733117"/>
                  <a:pt x="3279759" y="705342"/>
                  <a:pt x="3220994" y="724930"/>
                </a:cubicBezTo>
                <a:cubicBezTo>
                  <a:pt x="3181831" y="751040"/>
                  <a:pt x="3205674" y="738275"/>
                  <a:pt x="3146854" y="757881"/>
                </a:cubicBezTo>
                <a:lnTo>
                  <a:pt x="3122140" y="766119"/>
                </a:lnTo>
                <a:cubicBezTo>
                  <a:pt x="3055419" y="761949"/>
                  <a:pt x="2990172" y="760600"/>
                  <a:pt x="2924432" y="749644"/>
                </a:cubicBezTo>
                <a:cubicBezTo>
                  <a:pt x="2893535" y="744495"/>
                  <a:pt x="2894185" y="741002"/>
                  <a:pt x="2866767" y="733168"/>
                </a:cubicBezTo>
                <a:cubicBezTo>
                  <a:pt x="2855881" y="730058"/>
                  <a:pt x="2845109" y="725737"/>
                  <a:pt x="2833816" y="724930"/>
                </a:cubicBezTo>
                <a:cubicBezTo>
                  <a:pt x="2768024" y="720230"/>
                  <a:pt x="2702011" y="719438"/>
                  <a:pt x="2636108" y="716692"/>
                </a:cubicBezTo>
                <a:cubicBezTo>
                  <a:pt x="2032663" y="616116"/>
                  <a:pt x="2561315" y="701361"/>
                  <a:pt x="897924" y="716692"/>
                </a:cubicBezTo>
                <a:cubicBezTo>
                  <a:pt x="864860" y="716997"/>
                  <a:pt x="832078" y="722988"/>
                  <a:pt x="799070" y="724930"/>
                </a:cubicBezTo>
                <a:cubicBezTo>
                  <a:pt x="738701" y="728481"/>
                  <a:pt x="678231" y="730071"/>
                  <a:pt x="617837" y="733168"/>
                </a:cubicBezTo>
                <a:cubicBezTo>
                  <a:pt x="304415" y="749241"/>
                  <a:pt x="685210" y="735121"/>
                  <a:pt x="205946" y="749644"/>
                </a:cubicBezTo>
                <a:cubicBezTo>
                  <a:pt x="148281" y="746898"/>
                  <a:pt x="89828" y="751298"/>
                  <a:pt x="32951" y="741406"/>
                </a:cubicBezTo>
                <a:cubicBezTo>
                  <a:pt x="23197" y="739710"/>
                  <a:pt x="20903" y="725548"/>
                  <a:pt x="16475" y="716692"/>
                </a:cubicBezTo>
                <a:cubicBezTo>
                  <a:pt x="10564" y="704870"/>
                  <a:pt x="2641" y="669590"/>
                  <a:pt x="0" y="659027"/>
                </a:cubicBezTo>
                <a:cubicBezTo>
                  <a:pt x="2746" y="620584"/>
                  <a:pt x="4203" y="582027"/>
                  <a:pt x="8237" y="543698"/>
                </a:cubicBezTo>
                <a:cubicBezTo>
                  <a:pt x="9703" y="529773"/>
                  <a:pt x="16475" y="516510"/>
                  <a:pt x="16475" y="502508"/>
                </a:cubicBezTo>
                <a:cubicBezTo>
                  <a:pt x="16475" y="392543"/>
                  <a:pt x="13282" y="384502"/>
                  <a:pt x="0" y="304800"/>
                </a:cubicBezTo>
                <a:cubicBezTo>
                  <a:pt x="2746" y="255373"/>
                  <a:pt x="1549" y="205568"/>
                  <a:pt x="8237" y="156519"/>
                </a:cubicBezTo>
                <a:cubicBezTo>
                  <a:pt x="28397" y="8675"/>
                  <a:pt x="15102" y="94736"/>
                  <a:pt x="16475" y="82379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476"/>
          <a:stretch/>
        </p:blipFill>
        <p:spPr>
          <a:xfrm flipH="1">
            <a:off x="-57959" y="6212679"/>
            <a:ext cx="2812043" cy="63296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199" b="70476"/>
          <a:stretch/>
        </p:blipFill>
        <p:spPr>
          <a:xfrm>
            <a:off x="2737314" y="6212679"/>
            <a:ext cx="1949426" cy="63296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199" b="70476"/>
          <a:stretch/>
        </p:blipFill>
        <p:spPr>
          <a:xfrm flipH="1">
            <a:off x="4678502" y="6212679"/>
            <a:ext cx="1887054" cy="63296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476"/>
          <a:stretch/>
        </p:blipFill>
        <p:spPr>
          <a:xfrm>
            <a:off x="6553199" y="6212679"/>
            <a:ext cx="2603158" cy="63296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33723" y="302232"/>
            <a:ext cx="808955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Используемая литература:</a:t>
            </a:r>
          </a:p>
          <a:p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711981" y="827293"/>
            <a:ext cx="7933039" cy="4401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rgbClr val="373737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ФГОС дошкольного образования;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lang="ru-RU" altLang="ru-RU" sz="2000" dirty="0" smtClean="0">
                <a:solidFill>
                  <a:srgbClr val="373737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Журнал </a:t>
            </a: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rgbClr val="373737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«Дошкольная педагогика»  № 2-2013 г.;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Журнал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«Справочник старшего воспитателя дошкольного учреждения» №8 (август) 2014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год;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Короткова 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Н.А., Глушкова Г.В., Мусиенко С.И. 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Предметно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пространственная 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среда детского сада: старший дошкольный возраст, ООО «Издательство национальное образование, 2014 г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.;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ru-RU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Цквитария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Т.А., В помощь старшему воспитателю. Книга 2: Диагностика, предметно-пространственная среда, ООО «Издательство национальное образование, 2014 г.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2000" b="0" i="0" u="none" strike="noStrike" cap="none" normalizeH="0" baseline="0" dirty="0" smtClean="0">
              <a:ln>
                <a:noFill/>
              </a:ln>
              <a:solidFill>
                <a:srgbClr val="373737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926695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99592" y="620688"/>
            <a:ext cx="8064896" cy="5018112"/>
          </a:xfrm>
        </p:spPr>
        <p:txBody>
          <a:bodyPr>
            <a:normAutofit/>
          </a:bodyPr>
          <a:lstStyle/>
          <a:p>
            <a:pPr algn="just"/>
            <a:r>
              <a:rPr lang="ru-RU" sz="2000" dirty="0" smtClean="0">
                <a:solidFill>
                  <a:schemeClr val="tx1"/>
                </a:solidFill>
              </a:rPr>
              <a:t> 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54005" y="340394"/>
            <a:ext cx="6593304" cy="627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ru-RU" sz="2400" b="1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Образовательная среда</a:t>
            </a:r>
            <a:r>
              <a:rPr lang="ru-RU" sz="24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совокупность условий, целенаправленно создаваемых в целях обеспечения полноценного образования и развития детей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450215" algn="just">
              <a:spcAft>
                <a:spcPts val="0"/>
              </a:spcAft>
            </a:pP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r>
              <a:rPr lang="ru-RU" sz="2400" b="1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Развивающая предметно-пространственная среда</a:t>
            </a:r>
            <a:r>
              <a:rPr lang="ru-RU" sz="24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часть образовательной среды, представленная специально организованным пространством (помещениями, участком и т.п.),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материалами, оборудованием и инвентарем для развития детей дошкольного возраста в соответствии с особенностями каждого возрастного этапа, охраны и укрепления их здоровья, учёта особенностей и коррекции недостатков их развития.</a:t>
            </a:r>
          </a:p>
          <a:p>
            <a:pPr indent="450215" algn="just">
              <a:spcAft>
                <a:spcPts val="0"/>
              </a:spcAft>
            </a:pPr>
            <a:r>
              <a:rPr lang="ru-RU" dirty="0" smtClean="0">
                <a:effectLst/>
              </a:rPr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1803398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312740" y="1630439"/>
            <a:ext cx="1245489" cy="3595643"/>
          </a:xfrm>
          <a:prstGeom prst="rec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639783" y="1630439"/>
            <a:ext cx="1142240" cy="3595643"/>
          </a:xfrm>
          <a:prstGeom prst="rec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858226" y="1630439"/>
            <a:ext cx="1225463" cy="3595643"/>
          </a:xfrm>
          <a:prstGeom prst="rec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186923" y="1630439"/>
            <a:ext cx="1239348" cy="3595643"/>
          </a:xfrm>
          <a:prstGeom prst="rec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576672" y="1630439"/>
            <a:ext cx="1258574" cy="3595643"/>
          </a:xfrm>
          <a:prstGeom prst="rec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8" name="Прямоугольник 7"/>
          <p:cNvSpPr/>
          <p:nvPr/>
        </p:nvSpPr>
        <p:spPr>
          <a:xfrm>
            <a:off x="6554333" y="1608491"/>
            <a:ext cx="1329938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5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Социально-</a:t>
            </a:r>
          </a:p>
          <a:p>
            <a:r>
              <a:rPr lang="ru-RU" sz="105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коммуникативное</a:t>
            </a:r>
          </a:p>
          <a:p>
            <a:r>
              <a:rPr lang="ru-RU" sz="105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261074" y="1621201"/>
            <a:ext cx="1217669" cy="669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Физическое</a:t>
            </a:r>
          </a:p>
          <a:p>
            <a:r>
              <a:rPr lang="ru-RU" sz="12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</a:t>
            </a:r>
          </a:p>
          <a:p>
            <a:endParaRPr lang="ru-RU" sz="1350" dirty="0"/>
          </a:p>
        </p:txBody>
      </p:sp>
      <p:sp>
        <p:nvSpPr>
          <p:cNvPr id="11" name="TextBox 10"/>
          <p:cNvSpPr txBox="1"/>
          <p:nvPr/>
        </p:nvSpPr>
        <p:spPr>
          <a:xfrm>
            <a:off x="3894408" y="1577486"/>
            <a:ext cx="1294374" cy="85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Художественно-</a:t>
            </a:r>
          </a:p>
          <a:p>
            <a:r>
              <a:rPr lang="ru-RU" sz="12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эстетическое</a:t>
            </a:r>
          </a:p>
          <a:p>
            <a:r>
              <a:rPr lang="ru-RU" sz="12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</a:t>
            </a:r>
          </a:p>
          <a:p>
            <a:endParaRPr lang="ru-RU" sz="1350" dirty="0"/>
          </a:p>
        </p:txBody>
      </p:sp>
      <p:sp>
        <p:nvSpPr>
          <p:cNvPr id="12" name="TextBox 11"/>
          <p:cNvSpPr txBox="1"/>
          <p:nvPr/>
        </p:nvSpPr>
        <p:spPr>
          <a:xfrm>
            <a:off x="2738131" y="1669944"/>
            <a:ext cx="1062233" cy="669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Речевое</a:t>
            </a:r>
          </a:p>
          <a:p>
            <a:r>
              <a:rPr lang="ru-RU" sz="12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</a:t>
            </a:r>
          </a:p>
          <a:p>
            <a:endParaRPr lang="ru-RU" sz="1350" dirty="0"/>
          </a:p>
        </p:txBody>
      </p:sp>
      <p:sp>
        <p:nvSpPr>
          <p:cNvPr id="13" name="TextBox 12"/>
          <p:cNvSpPr txBox="1"/>
          <p:nvPr/>
        </p:nvSpPr>
        <p:spPr>
          <a:xfrm>
            <a:off x="1313735" y="1628107"/>
            <a:ext cx="1338801" cy="669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Познавательное</a:t>
            </a:r>
          </a:p>
          <a:p>
            <a:r>
              <a:rPr lang="ru-RU" sz="12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</a:t>
            </a:r>
          </a:p>
          <a:p>
            <a:endParaRPr lang="ru-RU" sz="1350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226287" y="2151787"/>
            <a:ext cx="6704209" cy="249965"/>
          </a:xfrm>
          <a:prstGeom prst="roundRect">
            <a:avLst/>
          </a:prstGeom>
          <a:solidFill>
            <a:srgbClr val="00FF99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5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Игровая деятельность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221289" y="2514192"/>
            <a:ext cx="6704207" cy="249965"/>
          </a:xfrm>
          <a:prstGeom prst="roundRect">
            <a:avLst/>
          </a:prstGeom>
          <a:solidFill>
            <a:srgbClr val="00FF99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Двигательная активность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1226287" y="2908340"/>
            <a:ext cx="6699209" cy="249965"/>
          </a:xfrm>
          <a:prstGeom prst="roundRect">
            <a:avLst/>
          </a:prstGeom>
          <a:solidFill>
            <a:srgbClr val="00FF99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Коммуникативная деятельность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1231287" y="3322777"/>
            <a:ext cx="6699209" cy="249965"/>
          </a:xfrm>
          <a:prstGeom prst="roundRect">
            <a:avLst/>
          </a:prstGeom>
          <a:solidFill>
            <a:srgbClr val="00FF99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Познавательно-исследовательская деятельность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1221289" y="3669556"/>
            <a:ext cx="6704209" cy="249965"/>
          </a:xfrm>
          <a:prstGeom prst="roundRect">
            <a:avLst/>
          </a:prstGeom>
          <a:solidFill>
            <a:srgbClr val="00FF99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Восприятие художественной литературы и фольклора</a:t>
            </a:r>
            <a:endParaRPr lang="ru-RU" sz="15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1221287" y="4011668"/>
            <a:ext cx="6704209" cy="249965"/>
          </a:xfrm>
          <a:prstGeom prst="roundRect">
            <a:avLst/>
          </a:prstGeom>
          <a:solidFill>
            <a:srgbClr val="00FF99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Продуктивная деятельность 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1231287" y="4401820"/>
            <a:ext cx="6704209" cy="249965"/>
          </a:xfrm>
          <a:prstGeom prst="roundRect">
            <a:avLst/>
          </a:prstGeom>
          <a:solidFill>
            <a:srgbClr val="00FF99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5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Трудовая деятельность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1221291" y="4824390"/>
            <a:ext cx="6704209" cy="249965"/>
          </a:xfrm>
          <a:prstGeom prst="roundRect">
            <a:avLst/>
          </a:prstGeom>
          <a:solidFill>
            <a:srgbClr val="00FF99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5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Музыкально-художественная  деятельность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3549577" y="1166244"/>
            <a:ext cx="29197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Образовательные области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3230993" y="5298190"/>
            <a:ext cx="248775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Виды</a:t>
            </a:r>
            <a:r>
              <a:rPr lang="ru-RU" b="1" u="sng" dirty="0">
                <a:latin typeface="Tahoma" panose="020B0604030504040204" pitchFamily="34" charset="0"/>
              </a:rPr>
              <a:t> </a:t>
            </a:r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60061" y="124104"/>
            <a:ext cx="87630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развивающей предметно-пространственной среды должна осуществляться по всем видам деятельности и охватывать все образовательные области, определенные в ФГОС дошкольного образования.  </a:t>
            </a:r>
            <a:endParaRPr lang="ru-RU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221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96253" y="131588"/>
            <a:ext cx="8941870" cy="48446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При 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создании развивающего пространства в групповом помещении необходимо учитывать ведущую роль игровой деятельности. Созданная в группах обстановка должна успокаивать, уравновешивать эмоциональный фон, положительно влиять на нервную систему ребенка. Все это должно проявляться в спокойном поведении и содержательной деятельности. В среде дошкольник развивает свои физические функции, формирует сенсорные навыки, накапливает жизненный опыт, учится упорядочивать и сопоставлять разные предметы и явления, на собственном опыте приобретает знания. </a:t>
            </a:r>
            <a:endParaRPr lang="ru-RU" sz="16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600" b="1" u="sng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Среда </a:t>
            </a:r>
            <a:r>
              <a:rPr lang="ru-RU" sz="1600" b="1" u="sng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должна </a:t>
            </a:r>
            <a:r>
              <a:rPr lang="ru-RU" sz="1600" b="1" u="sng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выполнять: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6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образовательную</a:t>
            </a:r>
            <a:r>
              <a:rPr lang="ru-RU" sz="16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ru-RU" sz="1600" b="1" i="1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6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развивающую</a:t>
            </a:r>
            <a:r>
              <a:rPr lang="ru-RU" sz="16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ru-RU" sz="1600" b="1" i="1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6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воспитывающую</a:t>
            </a:r>
            <a:r>
              <a:rPr lang="ru-RU" sz="16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ru-RU" sz="1600" b="1" i="1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6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стимулирующую</a:t>
            </a:r>
            <a:r>
              <a:rPr lang="ru-RU" sz="16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ru-RU" sz="1600" b="1" i="1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6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организованную</a:t>
            </a:r>
            <a:r>
              <a:rPr lang="ru-RU" sz="16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ru-RU" sz="1600" b="1" i="1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6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коммуникативную</a:t>
            </a: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функции. </a:t>
            </a:r>
            <a:endParaRPr lang="ru-RU" sz="16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 самое главное – она должна работать на развитие самостоятельности и самодеятельности ребенка.</a:t>
            </a:r>
            <a:r>
              <a:rPr lang="ru-RU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8263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ФГОС ДО п.3.3.4. Развивающая предметно-ФГОС ДО п.3.3.4. Развивающая предметно-&#10;пространственная средапространственная сред..."/>
          <p:cNvPicPr>
            <a:picLocks noChangeAspect="1" noChangeArrowheads="1"/>
          </p:cNvPicPr>
          <p:nvPr/>
        </p:nvPicPr>
        <p:blipFill rotWithShape="1"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331" r="10535" b="5674"/>
          <a:stretch/>
        </p:blipFill>
        <p:spPr bwMode="auto">
          <a:xfrm>
            <a:off x="2965365" y="2310063"/>
            <a:ext cx="5436703" cy="333034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B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482057" y="222935"/>
            <a:ext cx="60086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Требования к РППС</a:t>
            </a:r>
            <a:endParaRPr lang="ru-RU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19688" y="1020278"/>
            <a:ext cx="67280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Развивающая предметно-пространственная среда должна быть: </a:t>
            </a:r>
            <a:endParaRPr lang="ru-RU" sz="2800" b="1" i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426941" y="2594919"/>
            <a:ext cx="140043" cy="18947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426939" y="3481787"/>
            <a:ext cx="140043" cy="18947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426940" y="3032175"/>
            <a:ext cx="140043" cy="18947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3418700" y="4804051"/>
            <a:ext cx="140043" cy="18947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3426938" y="4345988"/>
            <a:ext cx="140043" cy="18947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3426939" y="3915575"/>
            <a:ext cx="140043" cy="18947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6243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3"/>
          <p:cNvSpPr txBox="1">
            <a:spLocks/>
          </p:cNvSpPr>
          <p:nvPr/>
        </p:nvSpPr>
        <p:spPr bwMode="auto">
          <a:xfrm>
            <a:off x="457200" y="476250"/>
            <a:ext cx="8229600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/>
          </a:bodyPr>
          <a:lstStyle/>
          <a:p>
            <a:pPr algn="ctr"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ru-RU" sz="44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Насыщенность среды</a:t>
            </a:r>
          </a:p>
        </p:txBody>
      </p:sp>
      <p:graphicFrame>
        <p:nvGraphicFramePr>
          <p:cNvPr id="10" name="Содержимое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62920758"/>
              </p:ext>
            </p:extLst>
          </p:nvPr>
        </p:nvGraphicFramePr>
        <p:xfrm>
          <a:off x="457200" y="1369150"/>
          <a:ext cx="8229600" cy="51625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10245" name="Группа 5"/>
          <p:cNvGrpSpPr>
            <a:grpSpLocks/>
          </p:cNvGrpSpPr>
          <p:nvPr/>
        </p:nvGrpSpPr>
        <p:grpSpPr bwMode="auto">
          <a:xfrm>
            <a:off x="0" y="6092825"/>
            <a:ext cx="9144000" cy="765175"/>
            <a:chOff x="1" y="6093297"/>
            <a:chExt cx="9143999" cy="764703"/>
          </a:xfrm>
        </p:grpSpPr>
        <p:pic>
          <p:nvPicPr>
            <p:cNvPr id="10246" name="Изображение 3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" y="6107520"/>
              <a:ext cx="4572000" cy="7504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47" name="Изображение 3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85347" y="6093297"/>
              <a:ext cx="4658653" cy="7647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516731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3"/>
          <p:cNvSpPr txBox="1">
            <a:spLocks/>
          </p:cNvSpPr>
          <p:nvPr/>
        </p:nvSpPr>
        <p:spPr bwMode="auto">
          <a:xfrm>
            <a:off x="457200" y="476250"/>
            <a:ext cx="8229600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normAutofit/>
          </a:bodyPr>
          <a:lstStyle/>
          <a:p>
            <a:pPr algn="r"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ru-RU" sz="4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Трансформируемость среды</a:t>
            </a:r>
          </a:p>
        </p:txBody>
      </p:sp>
      <p:graphicFrame>
        <p:nvGraphicFramePr>
          <p:cNvPr id="7" name="Содержимое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92721498"/>
              </p:ext>
            </p:extLst>
          </p:nvPr>
        </p:nvGraphicFramePr>
        <p:xfrm>
          <a:off x="543828" y="1674749"/>
          <a:ext cx="8229600" cy="31019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13317" name="Группа 5"/>
          <p:cNvGrpSpPr>
            <a:grpSpLocks/>
          </p:cNvGrpSpPr>
          <p:nvPr/>
        </p:nvGrpSpPr>
        <p:grpSpPr bwMode="auto">
          <a:xfrm>
            <a:off x="0" y="6092825"/>
            <a:ext cx="9144000" cy="765175"/>
            <a:chOff x="1" y="6093297"/>
            <a:chExt cx="9143999" cy="764703"/>
          </a:xfrm>
        </p:grpSpPr>
        <p:pic>
          <p:nvPicPr>
            <p:cNvPr id="13318" name="Изображение 3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" y="6107520"/>
              <a:ext cx="4572000" cy="7504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19" name="Изображение 3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85347" y="6093297"/>
              <a:ext cx="4658653" cy="7647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830751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одержимое 6"/>
          <p:cNvGraphicFramePr>
            <a:graphicFrameLocks/>
          </p:cNvGraphicFramePr>
          <p:nvPr/>
        </p:nvGraphicFramePr>
        <p:xfrm>
          <a:off x="539552" y="2852936"/>
          <a:ext cx="8229600" cy="31019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Заголовок 3"/>
          <p:cNvSpPr txBox="1">
            <a:spLocks/>
          </p:cNvSpPr>
          <p:nvPr/>
        </p:nvSpPr>
        <p:spPr bwMode="auto">
          <a:xfrm>
            <a:off x="457200" y="588963"/>
            <a:ext cx="8229600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normAutofit/>
          </a:bodyPr>
          <a:lstStyle/>
          <a:p>
            <a:pPr algn="r"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ru-RU" sz="4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Полифункциональность среды</a:t>
            </a:r>
          </a:p>
        </p:txBody>
      </p:sp>
      <p:graphicFrame>
        <p:nvGraphicFramePr>
          <p:cNvPr id="9" name="Содержимое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00851460"/>
              </p:ext>
            </p:extLst>
          </p:nvPr>
        </p:nvGraphicFramePr>
        <p:xfrm>
          <a:off x="457200" y="1696176"/>
          <a:ext cx="8229600" cy="46131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pSp>
        <p:nvGrpSpPr>
          <p:cNvPr id="14342" name="Группа 5"/>
          <p:cNvGrpSpPr>
            <a:grpSpLocks/>
          </p:cNvGrpSpPr>
          <p:nvPr/>
        </p:nvGrpSpPr>
        <p:grpSpPr bwMode="auto">
          <a:xfrm>
            <a:off x="0" y="6092825"/>
            <a:ext cx="9144000" cy="765175"/>
            <a:chOff x="1" y="6093297"/>
            <a:chExt cx="9143999" cy="764703"/>
          </a:xfrm>
        </p:grpSpPr>
        <p:pic>
          <p:nvPicPr>
            <p:cNvPr id="14343" name="Изображение 3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" y="6107520"/>
              <a:ext cx="4572000" cy="7504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44" name="Изображение 3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85347" y="6093297"/>
              <a:ext cx="4658653" cy="7647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969506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631</TotalTime>
  <Words>1920</Words>
  <Application>Microsoft Office PowerPoint</Application>
  <PresentationFormat>Экран (4:3)</PresentationFormat>
  <Paragraphs>202</Paragraphs>
  <Slides>27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6" baseType="lpstr">
      <vt:lpstr>Arial</vt:lpstr>
      <vt:lpstr>Calibri</vt:lpstr>
      <vt:lpstr>Calibri Light</vt:lpstr>
      <vt:lpstr>Georgia</vt:lpstr>
      <vt:lpstr>Symbol</vt:lpstr>
      <vt:lpstr>Tahoma</vt:lpstr>
      <vt:lpstr>Times New Roman</vt:lpstr>
      <vt:lpstr>Wingdings</vt:lpstr>
      <vt:lpstr>Тема Office</vt:lpstr>
      <vt:lpstr>Презентация PowerPoint</vt:lpstr>
      <vt:lpstr>Организация РППС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Дом Дет</dc:creator>
  <cp:lastModifiedBy>Ольга</cp:lastModifiedBy>
  <cp:revision>48</cp:revision>
  <dcterms:created xsi:type="dcterms:W3CDTF">2015-11-10T11:57:03Z</dcterms:created>
  <dcterms:modified xsi:type="dcterms:W3CDTF">2017-03-22T09:31:58Z</dcterms:modified>
</cp:coreProperties>
</file>